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59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webExtensions/webExtension1.xml" ContentType="application/vnd.wps-officedocument.webExtension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56" r:id="rId2"/>
    <p:sldId id="258" r:id="rId3"/>
    <p:sldId id="264" r:id="rId4"/>
    <p:sldId id="257" r:id="rId5"/>
    <p:sldId id="341" r:id="rId6"/>
    <p:sldId id="342" r:id="rId7"/>
    <p:sldId id="260" r:id="rId8"/>
    <p:sldId id="343" r:id="rId9"/>
    <p:sldId id="447" r:id="rId10"/>
    <p:sldId id="448" r:id="rId11"/>
    <p:sldId id="503" r:id="rId12"/>
    <p:sldId id="504" r:id="rId13"/>
    <p:sldId id="505" r:id="rId14"/>
    <p:sldId id="506" r:id="rId15"/>
    <p:sldId id="507" r:id="rId16"/>
    <p:sldId id="508" r:id="rId17"/>
    <p:sldId id="509" r:id="rId18"/>
    <p:sldId id="510" r:id="rId19"/>
    <p:sldId id="511" r:id="rId20"/>
    <p:sldId id="280" r:id="rId21"/>
    <p:sldId id="344" r:id="rId22"/>
    <p:sldId id="345" r:id="rId23"/>
    <p:sldId id="347" r:id="rId24"/>
    <p:sldId id="349" r:id="rId25"/>
    <p:sldId id="346" r:id="rId26"/>
    <p:sldId id="432" r:id="rId27"/>
    <p:sldId id="433" r:id="rId28"/>
    <p:sldId id="434" r:id="rId29"/>
    <p:sldId id="350" r:id="rId30"/>
    <p:sldId id="351" r:id="rId31"/>
    <p:sldId id="352" r:id="rId32"/>
    <p:sldId id="281" r:id="rId33"/>
    <p:sldId id="286" r:id="rId34"/>
    <p:sldId id="282" r:id="rId35"/>
    <p:sldId id="425" r:id="rId36"/>
    <p:sldId id="427" r:id="rId37"/>
    <p:sldId id="428" r:id="rId38"/>
    <p:sldId id="429" r:id="rId39"/>
    <p:sldId id="431" r:id="rId40"/>
    <p:sldId id="435" r:id="rId41"/>
    <p:sldId id="439" r:id="rId42"/>
    <p:sldId id="291" r:id="rId43"/>
    <p:sldId id="512" r:id="rId44"/>
    <p:sldId id="292" r:id="rId45"/>
    <p:sldId id="293" r:id="rId46"/>
    <p:sldId id="513" r:id="rId47"/>
    <p:sldId id="514" r:id="rId48"/>
    <p:sldId id="515" r:id="rId49"/>
    <p:sldId id="516" r:id="rId50"/>
    <p:sldId id="517" r:id="rId51"/>
    <p:sldId id="519" r:id="rId52"/>
    <p:sldId id="518" r:id="rId53"/>
  </p:sldIdLst>
  <p:sldSz cx="9144000" cy="5143500" type="screen16x9"/>
  <p:notesSz cx="6858000" cy="9144000"/>
  <p:embeddedFontLst>
    <p:embeddedFont>
      <p:font typeface="标准粗黑" panose="02010600030101010101" charset="-122"/>
      <p:regular r:id="rId56"/>
    </p:embeddedFont>
    <p:embeddedFont>
      <p:font typeface="汉仪力量黑简" panose="02010600030101010101" charset="-122"/>
      <p:regular r:id="rId57"/>
    </p:embeddedFont>
    <p:embeddedFont>
      <p:font typeface="汉仪书魂体简" panose="02010600030101010101" charset="-122"/>
      <p:regular r:id="rId58"/>
    </p:embeddedFont>
    <p:embeddedFont>
      <p:font typeface="Cambay" panose="02010600030101010101" charset="0"/>
      <p:regular r:id="rId59"/>
      <p:bold r:id="rId60"/>
      <p:italic r:id="rId61"/>
      <p:boldItalic r:id="rId62"/>
    </p:embeddedFont>
    <p:embeddedFont>
      <p:font typeface="DM Serif Text" pitchFamily="2" charset="0"/>
      <p:regular r:id="rId63"/>
      <p:italic r:id="rId64"/>
    </p:embeddedFont>
    <p:embeddedFont>
      <p:font typeface="PT Sans" panose="020B0503020203020204" pitchFamily="34" charset="0"/>
      <p:regular r:id="rId65"/>
      <p:bold r:id="rId66"/>
      <p:italic r:id="rId67"/>
      <p:boldItalic r:id="rId68"/>
    </p:embeddedFont>
    <p:embeddedFont>
      <p:font typeface="Text Book" panose="02010600030101010101" charset="0"/>
      <p:regular r:id="rId69"/>
    </p:embeddedFont>
  </p:embeddedFontLst>
  <p:custDataLst>
    <p:tags r:id="rId70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9DA9"/>
    <a:srgbClr val="6485C1"/>
    <a:srgbClr val="5C6F96"/>
    <a:srgbClr val="63D9AD"/>
    <a:srgbClr val="A8DF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C90762C-E28E-4BB0-9635-4A59BAB04F7C}" styleName="{5fa3bea4-c519-4468-8b1a-17122b4fa468}">
    <a:wholeTbl>
      <a:tcTxStyle>
        <a:fontRef idx="none">
          <a:prstClr val="black"/>
        </a:fontRef>
      </a:tcTxStyle>
      <a:tcStyle>
        <a:tcBdr>
          <a:insideV>
            <a:ln w="12700" cmpd="sng">
              <a:solidFill>
                <a:srgbClr val="FFFFFF"/>
              </a:solidFill>
            </a:ln>
          </a:insideV>
        </a:tcBdr>
        <a:fill>
          <a:solidFill>
            <a:srgbClr val="FFFFFF"/>
          </a:solidFill>
        </a:fill>
      </a:tcStyle>
    </a:wholeTbl>
    <a:band1H>
      <a:tcTxStyle>
        <a:fontRef idx="none">
          <a:prstClr val="black"/>
        </a:fontRef>
      </a:tcTxStyle>
      <a:tcStyle>
        <a:tcBdr/>
        <a:fill>
          <a:solidFill>
            <a:srgbClr val="BDDFE8"/>
          </a:solidFill>
        </a:fill>
      </a:tcStyle>
    </a:band1H>
    <a:band2H>
      <a:tcTxStyle>
        <a:fontRef idx="none">
          <a:prstClr val="black"/>
        </a:fontRef>
      </a:tcTxStyle>
      <a:tcStyle>
        <a:tcBdr/>
        <a:fill>
          <a:solidFill>
            <a:srgbClr val="ECF6F9"/>
          </a:solidFill>
        </a:fill>
      </a:tcStyle>
    </a:band2H>
    <a:firstRow>
      <a:tcTxStyle>
        <a:fontRef idx="none">
          <a:prstClr val="black"/>
        </a:fontRef>
      </a:tcTxStyle>
      <a:tcStyle>
        <a:tcBdr>
          <a:left>
            <a:ln w="12700" cmpd="sng">
              <a:solidFill>
                <a:srgbClr val="FFFFFF"/>
              </a:solidFill>
            </a:ln>
          </a:left>
          <a:right>
            <a:ln w="12700" cmpd="sng">
              <a:solidFill>
                <a:srgbClr val="FFFFFF"/>
              </a:solidFill>
            </a:ln>
          </a:right>
          <a:top>
            <a:ln w="12700" cmpd="sng">
              <a:solidFill>
                <a:srgbClr val="FFFFFF"/>
              </a:solidFill>
            </a:ln>
          </a:top>
          <a:bottom>
            <a:ln w="12700" cmpd="sng">
              <a:solidFill>
                <a:srgbClr val="FFFFFF"/>
              </a:solidFill>
            </a:ln>
          </a:bottom>
          <a:insideV>
            <a:ln w="12700" cmpd="sng">
              <a:solidFill>
                <a:srgbClr val="FFFFFF"/>
              </a:solidFill>
            </a:ln>
          </a:insideV>
        </a:tcBdr>
        <a:fill>
          <a:solidFill>
            <a:srgbClr val="9BCFDC"/>
          </a:solidFill>
        </a:fill>
      </a:tcStyle>
    </a:firstRow>
  </a:tblStyle>
  <a:tblStyle styleId="{84949B0D-5217-4FA5-908B-43AE2529D3D7}" styleName="{24630a17-b18c-4d0f-814a-293f313404d1}">
    <a:wholeTbl>
      <a:tcTxStyle>
        <a:fontRef idx="none">
          <a:prstClr val="black"/>
        </a:fontRef>
      </a:tcTxStyle>
      <a:tcStyle>
        <a:tcBdr>
          <a:left>
            <a:ln w="12700" cmpd="sng">
              <a:solidFill>
                <a:srgbClr val="FFFFFF"/>
              </a:solidFill>
            </a:ln>
          </a:left>
          <a:right>
            <a:ln w="12700" cmpd="sng">
              <a:solidFill>
                <a:srgbClr val="FFFFFF"/>
              </a:solidFill>
            </a:ln>
          </a:right>
          <a:top>
            <a:ln w="12700" cmpd="sng">
              <a:solidFill>
                <a:srgbClr val="FFFFFF"/>
              </a:solidFill>
            </a:ln>
          </a:top>
          <a:bottom>
            <a:ln w="12700" cmpd="sng">
              <a:solidFill>
                <a:srgbClr val="FFFFFF"/>
              </a:solidFill>
            </a:ln>
          </a:bottom>
          <a:insideH>
            <a:ln w="12700" cmpd="sng">
              <a:solidFill>
                <a:srgbClr val="FFFFFF"/>
              </a:solidFill>
            </a:ln>
          </a:insideH>
          <a:insideV>
            <a:ln w="12700" cmpd="sng">
              <a:solidFill>
                <a:srgbClr val="FFFFFF"/>
              </a:solidFill>
            </a:ln>
          </a:insideV>
        </a:tcBdr>
        <a:fill>
          <a:solidFill>
            <a:srgbClr val="FFFFFF"/>
          </a:solidFill>
        </a:fill>
      </a:tcStyle>
    </a:wholeTbl>
    <a:band1H>
      <a:tcTxStyle>
        <a:fontRef idx="none">
          <a:prstClr val="black"/>
        </a:fontRef>
      </a:tcTxStyle>
      <a:tcStyle>
        <a:tcBdr/>
        <a:fill>
          <a:solidFill>
            <a:srgbClr val="EBF7FB"/>
          </a:solidFill>
        </a:fill>
      </a:tcStyle>
    </a:band1H>
    <a:band2H>
      <a:tcTxStyle>
        <a:fontRef idx="none">
          <a:prstClr val="black"/>
        </a:fontRef>
      </a:tcTxStyle>
      <a:tcStyle>
        <a:tcBdr/>
        <a:fill>
          <a:solidFill>
            <a:srgbClr val="B3DDF0"/>
          </a:solidFill>
        </a:fill>
      </a:tcStyle>
    </a:band2H>
    <a:firstCol>
      <a:tcTxStyle>
        <a:fontRef idx="none">
          <a:prstClr val="black"/>
        </a:fontRef>
      </a:tcTxStyle>
      <a:tcStyle>
        <a:tcBdr/>
        <a:fill>
          <a:solidFill>
            <a:srgbClr val="7CC3E5"/>
          </a:solidFill>
        </a:fill>
      </a:tcStyle>
    </a:firstCol>
    <a:firstRow>
      <a:tcTxStyle>
        <a:fontRef idx="none">
          <a:prstClr val="black"/>
        </a:fontRef>
      </a:tcTxStyle>
      <a:tcStyle>
        <a:tcBdr>
          <a:top>
            <a:ln w="28575" cmpd="sng">
              <a:solidFill>
                <a:srgbClr val="FFFFFF"/>
              </a:solidFill>
            </a:ln>
          </a:top>
          <a:bottom>
            <a:ln w="28575" cmpd="sng">
              <a:solidFill>
                <a:srgbClr val="FFFFFF"/>
              </a:solidFill>
            </a:ln>
          </a:bottom>
        </a:tcBdr>
        <a:fill>
          <a:solidFill>
            <a:srgbClr val="7CC3E5"/>
          </a:solidFill>
        </a:fill>
      </a:tcStyle>
    </a:firstRow>
  </a:tblStyle>
  <a:tblStyle styleId="{94CA5F66-F40B-449A-B2F6-349836801F0C}" styleName="{9f79f143-ae6f-4255-9c4c-a9e624403a97}">
    <a:band1H>
      <a:tcTxStyle>
        <a:fontRef idx="none">
          <a:prstClr val="black"/>
        </a:fontRef>
      </a:tcTxStyle>
      <a:tcStyle>
        <a:tcBdr>
          <a:top>
            <a:ln w="12700" cmpd="sng">
              <a:solidFill>
                <a:srgbClr val="CECECE"/>
              </a:solidFill>
            </a:ln>
          </a:top>
          <a:bottom>
            <a:ln w="12700" cmpd="sng">
              <a:solidFill>
                <a:srgbClr val="CECECE"/>
              </a:solidFill>
            </a:ln>
          </a:bottom>
        </a:tcBdr>
        <a:fill>
          <a:solidFill>
            <a:srgbClr val="EAEAEA"/>
          </a:solidFill>
        </a:fill>
      </a:tcStyle>
    </a:band1H>
    <a:band2H>
      <a:tcTxStyle>
        <a:fontRef idx="none">
          <a:prstClr val="black"/>
        </a:fontRef>
      </a:tcTxStyle>
      <a:tcStyle>
        <a:tcBdr>
          <a:top>
            <a:ln w="12700" cmpd="sng">
              <a:solidFill>
                <a:srgbClr val="CECECE"/>
              </a:solidFill>
            </a:ln>
          </a:top>
          <a:bottom>
            <a:ln w="12700" cmpd="sng">
              <a:solidFill>
                <a:srgbClr val="CECECE"/>
              </a:solidFill>
            </a:ln>
          </a:bottom>
        </a:tcBdr>
        <a:fill>
          <a:solidFill>
            <a:srgbClr val="FEFEFE"/>
          </a:solidFill>
        </a:fill>
      </a:tcStyle>
    </a:band2H>
    <a:firstRow>
      <a:tcTxStyle>
        <a:fontRef idx="none">
          <a:prstClr val="black"/>
        </a:fontRef>
      </a:tcTxStyle>
      <a:tcStyle>
        <a:tcBdr>
          <a:bottom>
            <a:ln w="38100" cmpd="sng">
              <a:solidFill>
                <a:srgbClr val="9879AB"/>
              </a:solidFill>
            </a:ln>
          </a:bottom>
        </a:tcBdr>
        <a:fill>
          <a:solidFill>
            <a:srgbClr val="DBD1E2"/>
          </a:solidFill>
        </a:fill>
      </a:tcStyle>
    </a:firstRow>
  </a:tblStyle>
  <a:tblStyle styleId="{0C839290-7CC0-4DD0-9247-1922C5C7868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2100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7.fntdata"/><Relationship Id="rId7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2024-05-23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fb426853b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fb426853b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37fdd20d96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37fdd20d96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37fdd20d9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37fdd20d9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fb168689d4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fb168689d4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37fdd20d96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37fdd20d96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145da6aaf6f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145da6aaf6f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37fdd20d96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37fdd20d96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fb168689d4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fb168689d4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145da6aaf6f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145da6aaf6f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145ed1ca0c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145ed1ca0c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145ed1ca0c8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145ed1ca0c8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145da6aaf6f_1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145da6aaf6f_1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02069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145da6aaf6f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145da6aaf6f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3406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145da6aaf6f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145da6aaf6f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391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145da6aaf6f_1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145da6aaf6f_1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6763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145da6aaf6f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145da6aaf6f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39801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fb168689d4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fb168689d4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1380bf0f2b8_0_10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1380bf0f2b8_0_10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1380bf0f2b8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1380bf0f2b8_0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145da6aaf6f_1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145da6aaf6f_1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6674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fb168689d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fb168689d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fb168689d4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fb168689d4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58069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145da6aaf6f_1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145da6aaf6f_1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14641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fb168689d4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fb168689d4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149544f496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149544f496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1380bf0f2b8_0_10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1380bf0f2b8_0_10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1380bf0f2b8_0_10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1380bf0f2b8_0_10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145da6aaf6f_1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145da6aaf6f_1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145da6aaf6f_1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145da6aaf6f_1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145da6aaf6f_1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145da6aaf6f_1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145da6aaf6f_1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145da6aaf6f_1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49544f49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49544f49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145da6aaf6f_1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145da6aaf6f_1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84143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145da6aaf6f_1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145da6aaf6f_1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85321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145ed1ca0c8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145ed1ca0c8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fb168689d4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fb168689d4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34717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fb168689d4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fb168689d4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380bf0f2b8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380bf0f2b8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380bf0f2b8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380bf0f2b8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87806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380bf0f2b8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380bf0f2b8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08806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380bf0f2b8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380bf0f2b8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6011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380bf0f2b8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380bf0f2b8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3721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37fdd20d96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37fdd20d96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380bf0f2b8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380bf0f2b8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9265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380bf0f2b8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380bf0f2b8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89334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fb426853b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fb426853b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442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37fdd20d96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37fdd20d96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37fdd20d96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37fdd20d96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145ed1ca0c8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145ed1ca0c8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1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image" Target="../media/image20.png"/><Relationship Id="rId9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1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5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10.png"/><Relationship Id="rId9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31000"/>
          </a:blip>
          <a:srcRect t="34167"/>
          <a:stretch>
            <a:fillRect/>
          </a:stretch>
        </p:blipFill>
        <p:spPr>
          <a:xfrm>
            <a:off x="-72425" y="1771649"/>
            <a:ext cx="6918400" cy="34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31000"/>
          </a:blip>
          <a:srcRect b="71614"/>
          <a:stretch>
            <a:fillRect/>
          </a:stretch>
        </p:blipFill>
        <p:spPr>
          <a:xfrm>
            <a:off x="2285950" y="-49902"/>
            <a:ext cx="6918400" cy="1471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 amt="75000"/>
          </a:blip>
          <a:srcRect/>
          <a:stretch>
            <a:fillRect/>
          </a:stretch>
        </p:blipFill>
        <p:spPr>
          <a:xfrm rot="8953326">
            <a:off x="-487738" y="-262179"/>
            <a:ext cx="1290974" cy="1290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4">
            <a:alphaModFix amt="69000"/>
          </a:blip>
          <a:srcRect/>
          <a:stretch>
            <a:fillRect/>
          </a:stretch>
        </p:blipFill>
        <p:spPr>
          <a:xfrm rot="-487124">
            <a:off x="3826789" y="4430947"/>
            <a:ext cx="1301204" cy="1301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5">
            <a:alphaModFix amt="66000"/>
          </a:blip>
          <a:srcRect/>
          <a:stretch>
            <a:fillRect/>
          </a:stretch>
        </p:blipFill>
        <p:spPr>
          <a:xfrm rot="-487112">
            <a:off x="3690080" y="429499"/>
            <a:ext cx="633792" cy="633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4">
            <a:alphaModFix amt="69000"/>
          </a:blip>
          <a:srcRect/>
          <a:stretch>
            <a:fillRect/>
          </a:stretch>
        </p:blipFill>
        <p:spPr>
          <a:xfrm rot="-487123">
            <a:off x="8440039" y="4295079"/>
            <a:ext cx="971953" cy="97195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13100" y="993875"/>
            <a:ext cx="4651200" cy="23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13100" y="3673825"/>
            <a:ext cx="46512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BLANK_1_1_1_1_1_1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4"/>
          <p:cNvPicPr preferRelativeResize="0"/>
          <p:nvPr/>
        </p:nvPicPr>
        <p:blipFill rotWithShape="1">
          <a:blip r:embed="rId2">
            <a:alphaModFix amt="31000"/>
          </a:blip>
          <a:srcRect t="34167"/>
          <a:stretch>
            <a:fillRect/>
          </a:stretch>
        </p:blipFill>
        <p:spPr>
          <a:xfrm rot="10800000">
            <a:off x="3411850" y="-260652"/>
            <a:ext cx="6918400" cy="34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 amt="31000"/>
          </a:blip>
          <a:srcRect t="34167"/>
          <a:stretch>
            <a:fillRect/>
          </a:stretch>
        </p:blipFill>
        <p:spPr>
          <a:xfrm>
            <a:off x="-159050" y="2152649"/>
            <a:ext cx="6918400" cy="341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xfrm>
            <a:off x="713100" y="2570288"/>
            <a:ext cx="19260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title" idx="2" hasCustomPrompt="1"/>
          </p:nvPr>
        </p:nvSpPr>
        <p:spPr>
          <a:xfrm>
            <a:off x="1213500" y="1796838"/>
            <a:ext cx="8940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6" name="Google Shape;116;p14"/>
          <p:cNvSpPr txBox="1">
            <a:spLocks noGrp="1"/>
          </p:cNvSpPr>
          <p:nvPr>
            <p:ph type="subTitle" idx="1"/>
          </p:nvPr>
        </p:nvSpPr>
        <p:spPr>
          <a:xfrm>
            <a:off x="713100" y="3032338"/>
            <a:ext cx="19260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 idx="3"/>
          </p:nvPr>
        </p:nvSpPr>
        <p:spPr>
          <a:xfrm>
            <a:off x="2639100" y="3039525"/>
            <a:ext cx="19260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4" hasCustomPrompt="1"/>
          </p:nvPr>
        </p:nvSpPr>
        <p:spPr>
          <a:xfrm>
            <a:off x="3155088" y="2260250"/>
            <a:ext cx="8940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4"/>
          <p:cNvSpPr txBox="1">
            <a:spLocks noGrp="1"/>
          </p:cNvSpPr>
          <p:nvPr>
            <p:ph type="subTitle" idx="5"/>
          </p:nvPr>
        </p:nvSpPr>
        <p:spPr>
          <a:xfrm>
            <a:off x="2639100" y="3501575"/>
            <a:ext cx="19260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title" idx="6"/>
          </p:nvPr>
        </p:nvSpPr>
        <p:spPr>
          <a:xfrm>
            <a:off x="4565100" y="2570288"/>
            <a:ext cx="19260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title" idx="7" hasCustomPrompt="1"/>
          </p:nvPr>
        </p:nvSpPr>
        <p:spPr>
          <a:xfrm>
            <a:off x="5081100" y="1792463"/>
            <a:ext cx="8940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22" name="Google Shape;122;p14"/>
          <p:cNvSpPr txBox="1">
            <a:spLocks noGrp="1"/>
          </p:cNvSpPr>
          <p:nvPr>
            <p:ph type="subTitle" idx="8"/>
          </p:nvPr>
        </p:nvSpPr>
        <p:spPr>
          <a:xfrm>
            <a:off x="4565100" y="3032313"/>
            <a:ext cx="19260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3" name="Google Shape;123;p14"/>
          <p:cNvSpPr txBox="1">
            <a:spLocks noGrp="1"/>
          </p:cNvSpPr>
          <p:nvPr>
            <p:ph type="title" idx="9"/>
          </p:nvPr>
        </p:nvSpPr>
        <p:spPr>
          <a:xfrm>
            <a:off x="6491100" y="3039525"/>
            <a:ext cx="19260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4" name="Google Shape;124;p14"/>
          <p:cNvSpPr txBox="1">
            <a:spLocks noGrp="1"/>
          </p:cNvSpPr>
          <p:nvPr>
            <p:ph type="title" idx="13" hasCustomPrompt="1"/>
          </p:nvPr>
        </p:nvSpPr>
        <p:spPr>
          <a:xfrm>
            <a:off x="7056438" y="2260125"/>
            <a:ext cx="8940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25" name="Google Shape;125;p14"/>
          <p:cNvSpPr txBox="1">
            <a:spLocks noGrp="1"/>
          </p:cNvSpPr>
          <p:nvPr>
            <p:ph type="subTitle" idx="14"/>
          </p:nvPr>
        </p:nvSpPr>
        <p:spPr>
          <a:xfrm>
            <a:off x="6491100" y="3501550"/>
            <a:ext cx="19260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6" name="Google Shape;126;p14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5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0"/>
          <p:cNvPicPr preferRelativeResize="0"/>
          <p:nvPr/>
        </p:nvPicPr>
        <p:blipFill rotWithShape="1">
          <a:blip r:embed="rId2">
            <a:alphaModFix amt="38000"/>
          </a:blip>
          <a:srcRect t="37942"/>
          <a:stretch>
            <a:fillRect/>
          </a:stretch>
        </p:blipFill>
        <p:spPr>
          <a:xfrm flipH="1">
            <a:off x="-363550" y="2123345"/>
            <a:ext cx="9871124" cy="459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618375" y="3472494"/>
            <a:ext cx="3023900" cy="244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0"/>
          <p:cNvPicPr preferRelativeResize="0"/>
          <p:nvPr/>
        </p:nvPicPr>
        <p:blipFill rotWithShape="1">
          <a:blip r:embed="rId4">
            <a:alphaModFix amt="31000"/>
          </a:blip>
          <a:srcRect t="34167"/>
          <a:stretch>
            <a:fillRect/>
          </a:stretch>
        </p:blipFill>
        <p:spPr>
          <a:xfrm rot="10800000">
            <a:off x="2280399" y="-130325"/>
            <a:ext cx="6918400" cy="34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0"/>
          <p:cNvPicPr preferRelativeResize="0"/>
          <p:nvPr/>
        </p:nvPicPr>
        <p:blipFill rotWithShape="1">
          <a:blip r:embed="rId5">
            <a:alphaModFix amt="75000"/>
          </a:blip>
          <a:srcRect/>
          <a:stretch>
            <a:fillRect/>
          </a:stretch>
        </p:blipFill>
        <p:spPr>
          <a:xfrm rot="-487116">
            <a:off x="4955703" y="225959"/>
            <a:ext cx="626900" cy="62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0"/>
          <p:cNvPicPr preferRelativeResize="0"/>
          <p:nvPr/>
        </p:nvPicPr>
        <p:blipFill rotWithShape="1">
          <a:blip r:embed="rId6">
            <a:alphaModFix amt="69000"/>
          </a:blip>
          <a:srcRect/>
          <a:stretch>
            <a:fillRect/>
          </a:stretch>
        </p:blipFill>
        <p:spPr>
          <a:xfrm rot="487119" flipH="1">
            <a:off x="1279328" y="3252441"/>
            <a:ext cx="1470293" cy="1470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0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7283534" y="-718500"/>
            <a:ext cx="2771424" cy="223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0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6108323" y="-439525"/>
            <a:ext cx="1773300" cy="1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0"/>
          <p:cNvPicPr preferRelativeResize="0"/>
          <p:nvPr/>
        </p:nvPicPr>
        <p:blipFill rotWithShape="1">
          <a:blip r:embed="rId9">
            <a:alphaModFix amt="75000"/>
          </a:blip>
          <a:srcRect/>
          <a:stretch>
            <a:fillRect/>
          </a:stretch>
        </p:blipFill>
        <p:spPr>
          <a:xfrm rot="-487116">
            <a:off x="8014003" y="4105572"/>
            <a:ext cx="626900" cy="62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0"/>
          <p:cNvPicPr preferRelativeResize="0"/>
          <p:nvPr/>
        </p:nvPicPr>
        <p:blipFill rotWithShape="1">
          <a:blip r:embed="rId10">
            <a:alphaModFix amt="69000"/>
          </a:blip>
          <a:srcRect/>
          <a:stretch>
            <a:fillRect/>
          </a:stretch>
        </p:blipFill>
        <p:spPr>
          <a:xfrm rot="487117" flipH="1">
            <a:off x="387809" y="398631"/>
            <a:ext cx="556531" cy="556533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0"/>
          <p:cNvSpPr txBox="1">
            <a:spLocks noGrp="1"/>
          </p:cNvSpPr>
          <p:nvPr>
            <p:ph type="title"/>
          </p:nvPr>
        </p:nvSpPr>
        <p:spPr>
          <a:xfrm>
            <a:off x="1346925" y="1873350"/>
            <a:ext cx="1987800" cy="13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1"/>
          </p:nvPr>
        </p:nvSpPr>
        <p:spPr>
          <a:xfrm>
            <a:off x="3334825" y="1873350"/>
            <a:ext cx="4659300" cy="13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7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/>
          <p:cNvPicPr preferRelativeResize="0"/>
          <p:nvPr/>
        </p:nvPicPr>
        <p:blipFill rotWithShape="1">
          <a:blip r:embed="rId2">
            <a:alphaModFix amt="31000"/>
          </a:blip>
          <a:srcRect t="34167"/>
          <a:stretch>
            <a:fillRect/>
          </a:stretch>
        </p:blipFill>
        <p:spPr>
          <a:xfrm rot="10800000">
            <a:off x="2384674" y="0"/>
            <a:ext cx="6918400" cy="34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 rotWithShape="1">
          <a:blip r:embed="rId3">
            <a:alphaModFix amt="38000"/>
          </a:blip>
          <a:srcRect t="37942"/>
          <a:stretch>
            <a:fillRect/>
          </a:stretch>
        </p:blipFill>
        <p:spPr>
          <a:xfrm flipH="1">
            <a:off x="-363550" y="975120"/>
            <a:ext cx="9871124" cy="459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082086" y="-661275"/>
            <a:ext cx="2697625" cy="217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528175" y="3716462"/>
            <a:ext cx="2800800" cy="2260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1"/>
          <p:cNvPicPr preferRelativeResize="0"/>
          <p:nvPr/>
        </p:nvPicPr>
        <p:blipFill rotWithShape="1">
          <a:blip r:embed="rId6">
            <a:alphaModFix amt="75000"/>
          </a:blip>
          <a:srcRect/>
          <a:stretch>
            <a:fillRect/>
          </a:stretch>
        </p:blipFill>
        <p:spPr>
          <a:xfrm rot="-6053346">
            <a:off x="6854232" y="222412"/>
            <a:ext cx="1027184" cy="102717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1"/>
          <p:cNvSpPr txBox="1">
            <a:spLocks noGrp="1"/>
          </p:cNvSpPr>
          <p:nvPr>
            <p:ph type="title"/>
          </p:nvPr>
        </p:nvSpPr>
        <p:spPr>
          <a:xfrm>
            <a:off x="3877800" y="1711625"/>
            <a:ext cx="4553100" cy="99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type="subTitle" idx="1"/>
          </p:nvPr>
        </p:nvSpPr>
        <p:spPr>
          <a:xfrm>
            <a:off x="3877800" y="2810450"/>
            <a:ext cx="4553100" cy="7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13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5"/>
          <p:cNvPicPr preferRelativeResize="0"/>
          <p:nvPr/>
        </p:nvPicPr>
        <p:blipFill rotWithShape="1">
          <a:blip r:embed="rId2">
            <a:alphaModFix amt="38000"/>
          </a:blip>
          <a:srcRect t="37942"/>
          <a:stretch>
            <a:fillRect/>
          </a:stretch>
        </p:blipFill>
        <p:spPr>
          <a:xfrm rot="10800000" flipH="1">
            <a:off x="-363550" y="0"/>
            <a:ext cx="9871124" cy="459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5"/>
          <p:cNvPicPr preferRelativeResize="0"/>
          <p:nvPr/>
        </p:nvPicPr>
        <p:blipFill>
          <a:blip r:embed="rId3"/>
          <a:stretch>
            <a:fillRect/>
          </a:stretch>
        </p:blipFill>
        <p:spPr>
          <a:xfrm flipH="1">
            <a:off x="6903875" y="-693050"/>
            <a:ext cx="3054025" cy="246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5"/>
          <p:cNvPicPr preferRelativeResize="0"/>
          <p:nvPr/>
        </p:nvPicPr>
        <p:blipFill rotWithShape="1">
          <a:blip r:embed="rId4"/>
          <a:srcRect l="15266" t="3832" r="9641" b="5125"/>
          <a:stretch>
            <a:fillRect/>
          </a:stretch>
        </p:blipFill>
        <p:spPr>
          <a:xfrm flipH="1">
            <a:off x="7911086" y="1391108"/>
            <a:ext cx="1039625" cy="10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5"/>
          <p:cNvPicPr preferRelativeResize="0"/>
          <p:nvPr/>
        </p:nvPicPr>
        <p:blipFill rotWithShape="1">
          <a:blip r:embed="rId5">
            <a:alphaModFix amt="31000"/>
          </a:blip>
          <a:srcRect t="34167"/>
          <a:stretch>
            <a:fillRect/>
          </a:stretch>
        </p:blipFill>
        <p:spPr>
          <a:xfrm>
            <a:off x="-159050" y="2152649"/>
            <a:ext cx="6918400" cy="34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5"/>
          <p:cNvPicPr preferRelativeResize="0"/>
          <p:nvPr/>
        </p:nvPicPr>
        <p:blipFill>
          <a:blip r:embed="rId6">
            <a:alphaModFix amt="83000"/>
          </a:blip>
          <a:stretch>
            <a:fillRect/>
          </a:stretch>
        </p:blipFill>
        <p:spPr>
          <a:xfrm flipH="1">
            <a:off x="-1294302" y="3453625"/>
            <a:ext cx="3059725" cy="246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5"/>
          <p:cNvPicPr preferRelativeResize="0"/>
          <p:nvPr/>
        </p:nvPicPr>
        <p:blipFill rotWithShape="1">
          <a:blip r:embed="rId7">
            <a:alphaModFix amt="79000"/>
          </a:blip>
          <a:srcRect l="15266" t="3832" r="9641" b="5125"/>
          <a:stretch>
            <a:fillRect/>
          </a:stretch>
        </p:blipFill>
        <p:spPr>
          <a:xfrm flipH="1">
            <a:off x="943574" y="4001308"/>
            <a:ext cx="1039625" cy="10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5"/>
          <p:cNvPicPr preferRelativeResize="0"/>
          <p:nvPr/>
        </p:nvPicPr>
        <p:blipFill rotWithShape="1">
          <a:blip r:embed="rId8">
            <a:alphaModFix amt="75000"/>
          </a:blip>
          <a:srcRect/>
          <a:stretch>
            <a:fillRect/>
          </a:stretch>
        </p:blipFill>
        <p:spPr>
          <a:xfrm rot="-487125">
            <a:off x="135862" y="1028769"/>
            <a:ext cx="877613" cy="877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5"/>
          <p:cNvPicPr preferRelativeResize="0"/>
          <p:nvPr/>
        </p:nvPicPr>
        <p:blipFill rotWithShape="1">
          <a:blip r:embed="rId9">
            <a:alphaModFix amt="75000"/>
          </a:blip>
          <a:srcRect/>
          <a:stretch>
            <a:fillRect/>
          </a:stretch>
        </p:blipFill>
        <p:spPr>
          <a:xfrm rot="-2529436">
            <a:off x="8115612" y="3871094"/>
            <a:ext cx="877614" cy="87759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2246400" y="1566600"/>
            <a:ext cx="465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9" name="Google Shape;229;p25"/>
          <p:cNvSpPr txBox="1">
            <a:spLocks noGrp="1"/>
          </p:cNvSpPr>
          <p:nvPr>
            <p:ph type="subTitle" idx="1"/>
          </p:nvPr>
        </p:nvSpPr>
        <p:spPr>
          <a:xfrm>
            <a:off x="2246400" y="2408400"/>
            <a:ext cx="4651200" cy="116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4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0"/>
          <p:cNvPicPr preferRelativeResize="0"/>
          <p:nvPr/>
        </p:nvPicPr>
        <p:blipFill rotWithShape="1">
          <a:blip r:embed="rId2">
            <a:alphaModFix amt="38000"/>
          </a:blip>
          <a:srcRect t="37942"/>
          <a:stretch>
            <a:fillRect/>
          </a:stretch>
        </p:blipFill>
        <p:spPr>
          <a:xfrm rot="10800000" flipH="1">
            <a:off x="-363550" y="0"/>
            <a:ext cx="9871124" cy="459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0"/>
          <p:cNvPicPr preferRelativeResize="0"/>
          <p:nvPr/>
        </p:nvPicPr>
        <p:blipFill>
          <a:blip r:embed="rId3"/>
          <a:stretch>
            <a:fillRect/>
          </a:stretch>
        </p:blipFill>
        <p:spPr>
          <a:xfrm flipH="1">
            <a:off x="7934625" y="-1636150"/>
            <a:ext cx="3054025" cy="246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0"/>
          <p:cNvPicPr preferRelativeResize="0"/>
          <p:nvPr/>
        </p:nvPicPr>
        <p:blipFill rotWithShape="1">
          <a:blip r:embed="rId4"/>
          <a:srcRect l="15266" t="3832" r="9641" b="5125"/>
          <a:stretch>
            <a:fillRect/>
          </a:stretch>
        </p:blipFill>
        <p:spPr>
          <a:xfrm flipH="1">
            <a:off x="8638086" y="4789808"/>
            <a:ext cx="1039625" cy="10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0"/>
          <p:cNvPicPr preferRelativeResize="0"/>
          <p:nvPr/>
        </p:nvPicPr>
        <p:blipFill rotWithShape="1">
          <a:blip r:embed="rId5">
            <a:alphaModFix amt="31000"/>
          </a:blip>
          <a:srcRect t="34167"/>
          <a:stretch>
            <a:fillRect/>
          </a:stretch>
        </p:blipFill>
        <p:spPr>
          <a:xfrm>
            <a:off x="-159050" y="2152649"/>
            <a:ext cx="6918400" cy="34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0"/>
          <p:cNvPicPr preferRelativeResize="0"/>
          <p:nvPr/>
        </p:nvPicPr>
        <p:blipFill rotWithShape="1">
          <a:blip r:embed="rId6">
            <a:alphaModFix amt="75000"/>
          </a:blip>
          <a:srcRect/>
          <a:stretch>
            <a:fillRect/>
          </a:stretch>
        </p:blipFill>
        <p:spPr>
          <a:xfrm rot="-487125">
            <a:off x="-395625" y="596969"/>
            <a:ext cx="877613" cy="877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0"/>
          <p:cNvPicPr preferRelativeResize="0"/>
          <p:nvPr/>
        </p:nvPicPr>
        <p:blipFill rotWithShape="1">
          <a:blip r:embed="rId6">
            <a:alphaModFix amt="75000"/>
          </a:blip>
          <a:srcRect/>
          <a:stretch>
            <a:fillRect/>
          </a:stretch>
        </p:blipFill>
        <p:spPr>
          <a:xfrm rot="-2529436">
            <a:off x="8719075" y="4182294"/>
            <a:ext cx="877614" cy="877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0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-727636" y="-461750"/>
            <a:ext cx="1541625" cy="124424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0"/>
          <p:cNvSpPr txBox="1">
            <a:spLocks noGrp="1"/>
          </p:cNvSpPr>
          <p:nvPr>
            <p:ph type="title"/>
          </p:nvPr>
        </p:nvSpPr>
        <p:spPr>
          <a:xfrm>
            <a:off x="4769100" y="1651400"/>
            <a:ext cx="3661800" cy="4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30"/>
          <p:cNvSpPr txBox="1">
            <a:spLocks noGrp="1"/>
          </p:cNvSpPr>
          <p:nvPr>
            <p:ph type="subTitle" idx="1"/>
          </p:nvPr>
        </p:nvSpPr>
        <p:spPr>
          <a:xfrm>
            <a:off x="4769100" y="2097875"/>
            <a:ext cx="3661800" cy="77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9" name="Google Shape;279;p30"/>
          <p:cNvSpPr txBox="1">
            <a:spLocks noGrp="1"/>
          </p:cNvSpPr>
          <p:nvPr>
            <p:ph type="title" idx="2"/>
          </p:nvPr>
        </p:nvSpPr>
        <p:spPr>
          <a:xfrm>
            <a:off x="4769100" y="2970750"/>
            <a:ext cx="3661800" cy="4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30"/>
          <p:cNvSpPr txBox="1">
            <a:spLocks noGrp="1"/>
          </p:cNvSpPr>
          <p:nvPr>
            <p:ph type="subTitle" idx="3"/>
          </p:nvPr>
        </p:nvSpPr>
        <p:spPr>
          <a:xfrm>
            <a:off x="4769100" y="3417225"/>
            <a:ext cx="3661800" cy="77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1" name="Google Shape;281;p30"/>
          <p:cNvSpPr txBox="1">
            <a:spLocks noGrp="1"/>
          </p:cNvSpPr>
          <p:nvPr>
            <p:ph type="title" idx="4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5_1_1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37"/>
          <p:cNvPicPr preferRelativeResize="0"/>
          <p:nvPr/>
        </p:nvPicPr>
        <p:blipFill rotWithShape="1">
          <a:blip r:embed="rId2">
            <a:alphaModFix amt="31000"/>
          </a:blip>
          <a:srcRect t="34167"/>
          <a:stretch>
            <a:fillRect/>
          </a:stretch>
        </p:blipFill>
        <p:spPr>
          <a:xfrm flipH="1">
            <a:off x="2273876" y="1771649"/>
            <a:ext cx="6918400" cy="34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7"/>
          <p:cNvPicPr preferRelativeResize="0"/>
          <p:nvPr/>
        </p:nvPicPr>
        <p:blipFill rotWithShape="1">
          <a:blip r:embed="rId2">
            <a:alphaModFix amt="31000"/>
          </a:blip>
          <a:srcRect b="71614"/>
          <a:stretch>
            <a:fillRect/>
          </a:stretch>
        </p:blipFill>
        <p:spPr>
          <a:xfrm rot="10800000">
            <a:off x="-84499" y="3826423"/>
            <a:ext cx="6918400" cy="1471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7"/>
          <p:cNvPicPr preferRelativeResize="0"/>
          <p:nvPr/>
        </p:nvPicPr>
        <p:blipFill>
          <a:blip r:embed="rId3"/>
          <a:stretch>
            <a:fillRect/>
          </a:stretch>
        </p:blipFill>
        <p:spPr>
          <a:xfrm flipH="1">
            <a:off x="7402800" y="3364920"/>
            <a:ext cx="2522550" cy="203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-1116126" y="-690788"/>
            <a:ext cx="2812550" cy="2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7"/>
          <p:cNvPicPr preferRelativeResize="0"/>
          <p:nvPr/>
        </p:nvPicPr>
        <p:blipFill rotWithShape="1">
          <a:blip r:embed="rId5">
            <a:alphaModFix amt="69000"/>
          </a:blip>
          <a:srcRect/>
          <a:stretch>
            <a:fillRect/>
          </a:stretch>
        </p:blipFill>
        <p:spPr>
          <a:xfrm rot="-1625203">
            <a:off x="8519722" y="479322"/>
            <a:ext cx="1055868" cy="1055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7"/>
          <p:cNvPicPr preferRelativeResize="0"/>
          <p:nvPr/>
        </p:nvPicPr>
        <p:blipFill rotWithShape="1">
          <a:blip r:embed="rId6">
            <a:alphaModFix amt="75000"/>
          </a:blip>
          <a:srcRect/>
          <a:stretch>
            <a:fillRect/>
          </a:stretch>
        </p:blipFill>
        <p:spPr>
          <a:xfrm rot="10312844">
            <a:off x="104834" y="3648873"/>
            <a:ext cx="977835" cy="977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7"/>
          <p:cNvPicPr preferRelativeResize="0"/>
          <p:nvPr/>
        </p:nvPicPr>
        <p:blipFill rotWithShape="1">
          <a:blip r:embed="rId7">
            <a:alphaModFix amt="60000"/>
          </a:blip>
          <a:srcRect/>
          <a:stretch>
            <a:fillRect/>
          </a:stretch>
        </p:blipFill>
        <p:spPr>
          <a:xfrm rot="487117" flipH="1">
            <a:off x="482148" y="2129344"/>
            <a:ext cx="223202" cy="22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7"/>
          <p:cNvPicPr preferRelativeResize="0"/>
          <p:nvPr/>
        </p:nvPicPr>
        <p:blipFill rotWithShape="1">
          <a:blip r:embed="rId7">
            <a:alphaModFix amt="60000"/>
          </a:blip>
          <a:srcRect/>
          <a:stretch>
            <a:fillRect/>
          </a:stretch>
        </p:blipFill>
        <p:spPr>
          <a:xfrm rot="487117" flipH="1">
            <a:off x="8672598" y="2460094"/>
            <a:ext cx="223202" cy="223203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37"/>
          <p:cNvSpPr txBox="1">
            <a:spLocks noGrp="1"/>
          </p:cNvSpPr>
          <p:nvPr>
            <p:ph type="title" idx="2"/>
          </p:nvPr>
        </p:nvSpPr>
        <p:spPr>
          <a:xfrm>
            <a:off x="2444741" y="3584718"/>
            <a:ext cx="1838700" cy="3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0" name="Google Shape;380;p37"/>
          <p:cNvSpPr txBox="1">
            <a:spLocks noGrp="1"/>
          </p:cNvSpPr>
          <p:nvPr>
            <p:ph type="subTitle" idx="1"/>
          </p:nvPr>
        </p:nvSpPr>
        <p:spPr>
          <a:xfrm>
            <a:off x="2444752" y="3984500"/>
            <a:ext cx="1838700" cy="6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37"/>
          <p:cNvSpPr txBox="1">
            <a:spLocks noGrp="1"/>
          </p:cNvSpPr>
          <p:nvPr>
            <p:ph type="title" idx="3"/>
          </p:nvPr>
        </p:nvSpPr>
        <p:spPr>
          <a:xfrm>
            <a:off x="4860512" y="3584718"/>
            <a:ext cx="1838700" cy="3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2" name="Google Shape;382;p37"/>
          <p:cNvSpPr txBox="1">
            <a:spLocks noGrp="1"/>
          </p:cNvSpPr>
          <p:nvPr>
            <p:ph type="subTitle" idx="4"/>
          </p:nvPr>
        </p:nvSpPr>
        <p:spPr>
          <a:xfrm>
            <a:off x="4860525" y="3984500"/>
            <a:ext cx="1838700" cy="6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37"/>
          <p:cNvSpPr txBox="1">
            <a:spLocks noGrp="1"/>
          </p:cNvSpPr>
          <p:nvPr>
            <p:ph type="title" idx="5"/>
          </p:nvPr>
        </p:nvSpPr>
        <p:spPr>
          <a:xfrm>
            <a:off x="2444750" y="1774593"/>
            <a:ext cx="1838700" cy="3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4" name="Google Shape;384;p37"/>
          <p:cNvSpPr txBox="1">
            <a:spLocks noGrp="1"/>
          </p:cNvSpPr>
          <p:nvPr>
            <p:ph type="subTitle" idx="6"/>
          </p:nvPr>
        </p:nvSpPr>
        <p:spPr>
          <a:xfrm>
            <a:off x="2444763" y="2174375"/>
            <a:ext cx="1838700" cy="6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37"/>
          <p:cNvSpPr txBox="1">
            <a:spLocks noGrp="1"/>
          </p:cNvSpPr>
          <p:nvPr>
            <p:ph type="title" idx="7"/>
          </p:nvPr>
        </p:nvSpPr>
        <p:spPr>
          <a:xfrm>
            <a:off x="4860511" y="1774593"/>
            <a:ext cx="1838700" cy="3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6" name="Google Shape;386;p37"/>
          <p:cNvSpPr txBox="1">
            <a:spLocks noGrp="1"/>
          </p:cNvSpPr>
          <p:nvPr>
            <p:ph type="subTitle" idx="8"/>
          </p:nvPr>
        </p:nvSpPr>
        <p:spPr>
          <a:xfrm>
            <a:off x="4860521" y="2174375"/>
            <a:ext cx="1838700" cy="6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41"/>
          <p:cNvPicPr preferRelativeResize="0"/>
          <p:nvPr/>
        </p:nvPicPr>
        <p:blipFill rotWithShape="1">
          <a:blip r:embed="rId2">
            <a:alphaModFix amt="31000"/>
          </a:blip>
          <a:srcRect t="34167"/>
          <a:stretch>
            <a:fillRect/>
          </a:stretch>
        </p:blipFill>
        <p:spPr>
          <a:xfrm rot="10800000">
            <a:off x="2384674" y="0"/>
            <a:ext cx="6918400" cy="34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1"/>
          <p:cNvPicPr preferRelativeResize="0"/>
          <p:nvPr/>
        </p:nvPicPr>
        <p:blipFill rotWithShape="1">
          <a:blip r:embed="rId3">
            <a:alphaModFix amt="38000"/>
          </a:blip>
          <a:srcRect t="37942"/>
          <a:stretch>
            <a:fillRect/>
          </a:stretch>
        </p:blipFill>
        <p:spPr>
          <a:xfrm flipH="1">
            <a:off x="-363550" y="2123345"/>
            <a:ext cx="9871124" cy="4591304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41"/>
          <p:cNvSpPr txBox="1">
            <a:spLocks noGrp="1"/>
          </p:cNvSpPr>
          <p:nvPr>
            <p:ph type="title" hasCustomPrompt="1"/>
          </p:nvPr>
        </p:nvSpPr>
        <p:spPr>
          <a:xfrm>
            <a:off x="1764574" y="2211050"/>
            <a:ext cx="25887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9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45" name="Google Shape;445;p41"/>
          <p:cNvSpPr txBox="1">
            <a:spLocks noGrp="1"/>
          </p:cNvSpPr>
          <p:nvPr>
            <p:ph type="subTitle" idx="1"/>
          </p:nvPr>
        </p:nvSpPr>
        <p:spPr>
          <a:xfrm>
            <a:off x="1764574" y="2979947"/>
            <a:ext cx="2588700" cy="4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 panose="020B0503020203020204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>
            <a:endParaRPr/>
          </a:p>
        </p:txBody>
      </p:sp>
      <p:sp>
        <p:nvSpPr>
          <p:cNvPr id="446" name="Google Shape;446;p41"/>
          <p:cNvSpPr txBox="1">
            <a:spLocks noGrp="1"/>
          </p:cNvSpPr>
          <p:nvPr>
            <p:ph type="title" idx="2" hasCustomPrompt="1"/>
          </p:nvPr>
        </p:nvSpPr>
        <p:spPr>
          <a:xfrm>
            <a:off x="4790725" y="2211050"/>
            <a:ext cx="25887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9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47" name="Google Shape;447;p41"/>
          <p:cNvSpPr txBox="1">
            <a:spLocks noGrp="1"/>
          </p:cNvSpPr>
          <p:nvPr>
            <p:ph type="subTitle" idx="3"/>
          </p:nvPr>
        </p:nvSpPr>
        <p:spPr>
          <a:xfrm>
            <a:off x="4790725" y="2979928"/>
            <a:ext cx="2588700" cy="4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 panose="020B0503020203020204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>
            <a:endParaRPr/>
          </a:p>
        </p:txBody>
      </p:sp>
      <p:sp>
        <p:nvSpPr>
          <p:cNvPr id="448" name="Google Shape;448;p41"/>
          <p:cNvSpPr txBox="1">
            <a:spLocks noGrp="1"/>
          </p:cNvSpPr>
          <p:nvPr>
            <p:ph type="title" idx="4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8_1_1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42"/>
          <p:cNvPicPr preferRelativeResize="0"/>
          <p:nvPr/>
        </p:nvPicPr>
        <p:blipFill rotWithShape="1">
          <a:blip r:embed="rId2">
            <a:alphaModFix amt="31000"/>
          </a:blip>
          <a:srcRect t="34167"/>
          <a:stretch>
            <a:fillRect/>
          </a:stretch>
        </p:blipFill>
        <p:spPr>
          <a:xfrm flipH="1">
            <a:off x="2384674" y="2515299"/>
            <a:ext cx="6918400" cy="34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2"/>
          <p:cNvPicPr preferRelativeResize="0"/>
          <p:nvPr/>
        </p:nvPicPr>
        <p:blipFill rotWithShape="1">
          <a:blip r:embed="rId3">
            <a:alphaModFix amt="38000"/>
          </a:blip>
          <a:srcRect t="37942"/>
          <a:stretch>
            <a:fillRect/>
          </a:stretch>
        </p:blipFill>
        <p:spPr>
          <a:xfrm rot="10800000">
            <a:off x="-363550" y="-785575"/>
            <a:ext cx="9871124" cy="4591304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2"/>
          <p:cNvSpPr txBox="1">
            <a:spLocks noGrp="1"/>
          </p:cNvSpPr>
          <p:nvPr>
            <p:ph type="title" hasCustomPrompt="1"/>
          </p:nvPr>
        </p:nvSpPr>
        <p:spPr>
          <a:xfrm>
            <a:off x="713100" y="539400"/>
            <a:ext cx="38589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9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53" name="Google Shape;453;p42"/>
          <p:cNvSpPr txBox="1">
            <a:spLocks noGrp="1"/>
          </p:cNvSpPr>
          <p:nvPr>
            <p:ph type="subTitle" idx="1"/>
          </p:nvPr>
        </p:nvSpPr>
        <p:spPr>
          <a:xfrm>
            <a:off x="713100" y="1308298"/>
            <a:ext cx="3858900" cy="4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 panose="020B0503020203020204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>
            <a:endParaRPr/>
          </a:p>
        </p:txBody>
      </p:sp>
      <p:sp>
        <p:nvSpPr>
          <p:cNvPr id="454" name="Google Shape;454;p42"/>
          <p:cNvSpPr txBox="1">
            <a:spLocks noGrp="1"/>
          </p:cNvSpPr>
          <p:nvPr>
            <p:ph type="title" idx="2" hasCustomPrompt="1"/>
          </p:nvPr>
        </p:nvSpPr>
        <p:spPr>
          <a:xfrm>
            <a:off x="713102" y="1944014"/>
            <a:ext cx="38589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9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55" name="Google Shape;455;p42"/>
          <p:cNvSpPr txBox="1">
            <a:spLocks noGrp="1"/>
          </p:cNvSpPr>
          <p:nvPr>
            <p:ph type="subTitle" idx="3"/>
          </p:nvPr>
        </p:nvSpPr>
        <p:spPr>
          <a:xfrm>
            <a:off x="713102" y="2712892"/>
            <a:ext cx="3858900" cy="4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 panose="020B0503020203020204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>
            <a:endParaRPr/>
          </a:p>
        </p:txBody>
      </p:sp>
      <p:sp>
        <p:nvSpPr>
          <p:cNvPr id="456" name="Google Shape;456;p42"/>
          <p:cNvSpPr txBox="1">
            <a:spLocks noGrp="1"/>
          </p:cNvSpPr>
          <p:nvPr>
            <p:ph type="title" idx="4" hasCustomPrompt="1"/>
          </p:nvPr>
        </p:nvSpPr>
        <p:spPr>
          <a:xfrm>
            <a:off x="713100" y="3348602"/>
            <a:ext cx="38589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9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57" name="Google Shape;457;p42"/>
          <p:cNvSpPr txBox="1">
            <a:spLocks noGrp="1"/>
          </p:cNvSpPr>
          <p:nvPr>
            <p:ph type="subTitle" idx="5"/>
          </p:nvPr>
        </p:nvSpPr>
        <p:spPr>
          <a:xfrm>
            <a:off x="713100" y="4117500"/>
            <a:ext cx="3858900" cy="4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 panose="020B0503020203020204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>
            <a:endParaRPr/>
          </a:p>
        </p:txBody>
      </p:sp>
      <p:pic>
        <p:nvPicPr>
          <p:cNvPr id="458" name="Google Shape;458;p42"/>
          <p:cNvPicPr preferRelativeResize="0"/>
          <p:nvPr/>
        </p:nvPicPr>
        <p:blipFill rotWithShape="1">
          <a:blip r:embed="rId4">
            <a:alphaModFix amt="60000"/>
          </a:blip>
          <a:srcRect/>
          <a:stretch>
            <a:fillRect/>
          </a:stretch>
        </p:blipFill>
        <p:spPr>
          <a:xfrm rot="-487117">
            <a:off x="370405" y="2460094"/>
            <a:ext cx="223202" cy="22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2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654731" y="-753555"/>
            <a:ext cx="2522550" cy="203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2"/>
          <p:cNvPicPr preferRelativeResize="0"/>
          <p:nvPr/>
        </p:nvPicPr>
        <p:blipFill>
          <a:blip r:embed="rId6"/>
          <a:stretch>
            <a:fillRect/>
          </a:stretch>
        </p:blipFill>
        <p:spPr>
          <a:xfrm flipH="1">
            <a:off x="4572009" y="4023724"/>
            <a:ext cx="1821254" cy="1469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2"/>
          <p:cNvPicPr preferRelativeResize="0"/>
          <p:nvPr/>
        </p:nvPicPr>
        <p:blipFill>
          <a:blip r:embed="rId7"/>
          <a:stretch>
            <a:fillRect/>
          </a:stretch>
        </p:blipFill>
        <p:spPr>
          <a:xfrm flipH="1">
            <a:off x="-1289625" y="-809199"/>
            <a:ext cx="2260175" cy="18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2"/>
          <p:cNvPicPr preferRelativeResize="0"/>
          <p:nvPr/>
        </p:nvPicPr>
        <p:blipFill>
          <a:blip r:embed="rId8"/>
          <a:stretch>
            <a:fillRect/>
          </a:stretch>
        </p:blipFill>
        <p:spPr>
          <a:xfrm flipH="1">
            <a:off x="-1009747" y="4433502"/>
            <a:ext cx="2038475" cy="1645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8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43"/>
          <p:cNvPicPr preferRelativeResize="0"/>
          <p:nvPr/>
        </p:nvPicPr>
        <p:blipFill rotWithShape="1">
          <a:blip r:embed="rId2">
            <a:alphaModFix amt="31000"/>
          </a:blip>
          <a:srcRect t="34167"/>
          <a:stretch>
            <a:fillRect/>
          </a:stretch>
        </p:blipFill>
        <p:spPr>
          <a:xfrm flipH="1">
            <a:off x="2308425" y="2152649"/>
            <a:ext cx="6918400" cy="34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3"/>
          <p:cNvPicPr preferRelativeResize="0"/>
          <p:nvPr/>
        </p:nvPicPr>
        <p:blipFill rotWithShape="1">
          <a:blip r:embed="rId2">
            <a:alphaModFix amt="31000"/>
          </a:blip>
          <a:srcRect b="71614"/>
          <a:stretch>
            <a:fillRect/>
          </a:stretch>
        </p:blipFill>
        <p:spPr>
          <a:xfrm>
            <a:off x="2285950" y="-49902"/>
            <a:ext cx="6918400" cy="1471927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3"/>
          <p:cNvSpPr txBox="1">
            <a:spLocks noGrp="1"/>
          </p:cNvSpPr>
          <p:nvPr>
            <p:ph type="title"/>
          </p:nvPr>
        </p:nvSpPr>
        <p:spPr>
          <a:xfrm>
            <a:off x="4275250" y="1522100"/>
            <a:ext cx="2867400" cy="14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67" name="Google Shape;467;p43"/>
          <p:cNvSpPr txBox="1">
            <a:spLocks noGrp="1"/>
          </p:cNvSpPr>
          <p:nvPr>
            <p:ph type="title" idx="2" hasCustomPrompt="1"/>
          </p:nvPr>
        </p:nvSpPr>
        <p:spPr>
          <a:xfrm>
            <a:off x="7410763" y="2150825"/>
            <a:ext cx="996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68" name="Google Shape;468;p43"/>
          <p:cNvSpPr txBox="1">
            <a:spLocks noGrp="1"/>
          </p:cNvSpPr>
          <p:nvPr>
            <p:ph type="subTitle" idx="1"/>
          </p:nvPr>
        </p:nvSpPr>
        <p:spPr>
          <a:xfrm>
            <a:off x="4275250" y="3135400"/>
            <a:ext cx="2867400" cy="4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69" name="Google Shape;469;p43"/>
          <p:cNvPicPr preferRelativeResize="0"/>
          <p:nvPr/>
        </p:nvPicPr>
        <p:blipFill rotWithShape="1">
          <a:blip r:embed="rId3">
            <a:alphaModFix amt="60000"/>
          </a:blip>
          <a:srcRect/>
          <a:stretch>
            <a:fillRect/>
          </a:stretch>
        </p:blipFill>
        <p:spPr>
          <a:xfrm rot="-487117">
            <a:off x="5335630" y="4492494"/>
            <a:ext cx="223202" cy="22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788351" y="296850"/>
            <a:ext cx="918175" cy="74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308076" y="4398700"/>
            <a:ext cx="508975" cy="41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8_1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44"/>
          <p:cNvPicPr preferRelativeResize="0"/>
          <p:nvPr/>
        </p:nvPicPr>
        <p:blipFill rotWithShape="1">
          <a:blip r:embed="rId2">
            <a:alphaModFix amt="31000"/>
          </a:blip>
          <a:srcRect t="34167"/>
          <a:stretch>
            <a:fillRect/>
          </a:stretch>
        </p:blipFill>
        <p:spPr>
          <a:xfrm rot="10800000">
            <a:off x="2308425" y="-49902"/>
            <a:ext cx="6918400" cy="34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4"/>
          <p:cNvPicPr preferRelativeResize="0"/>
          <p:nvPr/>
        </p:nvPicPr>
        <p:blipFill rotWithShape="1">
          <a:blip r:embed="rId2">
            <a:alphaModFix amt="31000"/>
          </a:blip>
          <a:srcRect b="71614"/>
          <a:stretch>
            <a:fillRect/>
          </a:stretch>
        </p:blipFill>
        <p:spPr>
          <a:xfrm rot="10800000">
            <a:off x="0" y="3763547"/>
            <a:ext cx="6918400" cy="1471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44"/>
          <p:cNvPicPr preferRelativeResize="0"/>
          <p:nvPr/>
        </p:nvPicPr>
        <p:blipFill rotWithShape="1">
          <a:blip r:embed="rId3">
            <a:alphaModFix amt="75000"/>
          </a:blip>
          <a:srcRect/>
          <a:stretch>
            <a:fillRect/>
          </a:stretch>
        </p:blipFill>
        <p:spPr>
          <a:xfrm rot="6847917">
            <a:off x="48811" y="135192"/>
            <a:ext cx="1151626" cy="115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44"/>
          <p:cNvPicPr preferRelativeResize="0"/>
          <p:nvPr/>
        </p:nvPicPr>
        <p:blipFill rotWithShape="1">
          <a:blip r:embed="rId4">
            <a:alphaModFix amt="84000"/>
          </a:blip>
          <a:srcRect/>
          <a:stretch>
            <a:fillRect/>
          </a:stretch>
        </p:blipFill>
        <p:spPr>
          <a:xfrm rot="-487111">
            <a:off x="1641130" y="4477458"/>
            <a:ext cx="993653" cy="993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44"/>
          <p:cNvPicPr preferRelativeResize="0"/>
          <p:nvPr/>
        </p:nvPicPr>
        <p:blipFill rotWithShape="1">
          <a:blip r:embed="rId5">
            <a:alphaModFix amt="60000"/>
          </a:blip>
          <a:srcRect/>
          <a:stretch>
            <a:fillRect/>
          </a:stretch>
        </p:blipFill>
        <p:spPr>
          <a:xfrm rot="-487117">
            <a:off x="5335630" y="4492494"/>
            <a:ext cx="223202" cy="22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44"/>
          <p:cNvPicPr preferRelativeResize="0"/>
          <p:nvPr/>
        </p:nvPicPr>
        <p:blipFill rotWithShape="1">
          <a:blip r:embed="rId6">
            <a:alphaModFix amt="69000"/>
          </a:blip>
          <a:srcRect/>
          <a:stretch>
            <a:fillRect/>
          </a:stretch>
        </p:blipFill>
        <p:spPr>
          <a:xfrm rot="-487119">
            <a:off x="8413940" y="372151"/>
            <a:ext cx="455378" cy="455379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44"/>
          <p:cNvSpPr txBox="1">
            <a:spLocks noGrp="1"/>
          </p:cNvSpPr>
          <p:nvPr>
            <p:ph type="title"/>
          </p:nvPr>
        </p:nvSpPr>
        <p:spPr>
          <a:xfrm flipH="1">
            <a:off x="2001350" y="1522100"/>
            <a:ext cx="2867400" cy="14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0" name="Google Shape;480;p4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36638" y="2150825"/>
            <a:ext cx="996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81" name="Google Shape;481;p44"/>
          <p:cNvSpPr txBox="1">
            <a:spLocks noGrp="1"/>
          </p:cNvSpPr>
          <p:nvPr>
            <p:ph type="subTitle" idx="1"/>
          </p:nvPr>
        </p:nvSpPr>
        <p:spPr>
          <a:xfrm flipH="1">
            <a:off x="2001350" y="3135400"/>
            <a:ext cx="2867400" cy="4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 amt="31000"/>
          </a:blip>
          <a:srcRect t="34167"/>
          <a:stretch>
            <a:fillRect/>
          </a:stretch>
        </p:blipFill>
        <p:spPr>
          <a:xfrm rot="10800000">
            <a:off x="2308425" y="-49902"/>
            <a:ext cx="6918400" cy="34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 rotWithShape="1">
          <a:blip r:embed="rId2">
            <a:alphaModFix amt="31000"/>
          </a:blip>
          <a:srcRect b="71614"/>
          <a:stretch>
            <a:fillRect/>
          </a:stretch>
        </p:blipFill>
        <p:spPr>
          <a:xfrm rot="10800000">
            <a:off x="0" y="3763547"/>
            <a:ext cx="6918400" cy="1471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 rotWithShape="1">
          <a:blip r:embed="rId3">
            <a:alphaModFix amt="75000"/>
          </a:blip>
          <a:srcRect/>
          <a:stretch>
            <a:fillRect/>
          </a:stretch>
        </p:blipFill>
        <p:spPr>
          <a:xfrm rot="6847917">
            <a:off x="304136" y="135192"/>
            <a:ext cx="1151626" cy="115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 rotWithShape="1">
          <a:blip r:embed="rId4">
            <a:alphaModFix amt="84000"/>
          </a:blip>
          <a:srcRect/>
          <a:stretch>
            <a:fillRect/>
          </a:stretch>
        </p:blipFill>
        <p:spPr>
          <a:xfrm rot="-487111">
            <a:off x="2774155" y="4477458"/>
            <a:ext cx="993653" cy="993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 rotWithShape="1">
          <a:blip r:embed="rId5">
            <a:alphaModFix amt="60000"/>
          </a:blip>
          <a:srcRect/>
          <a:stretch>
            <a:fillRect/>
          </a:stretch>
        </p:blipFill>
        <p:spPr>
          <a:xfrm rot="-487117">
            <a:off x="211180" y="4054344"/>
            <a:ext cx="223202" cy="22320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720000" y="2604575"/>
            <a:ext cx="3598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1893150" y="1623775"/>
            <a:ext cx="125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720000" y="3446375"/>
            <a:ext cx="3598200" cy="4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8_1_1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45"/>
          <p:cNvPicPr preferRelativeResize="0"/>
          <p:nvPr/>
        </p:nvPicPr>
        <p:blipFill rotWithShape="1">
          <a:blip r:embed="rId2">
            <a:alphaModFix amt="31000"/>
          </a:blip>
          <a:srcRect t="34167"/>
          <a:stretch>
            <a:fillRect/>
          </a:stretch>
        </p:blipFill>
        <p:spPr>
          <a:xfrm flipH="1">
            <a:off x="2308425" y="1821699"/>
            <a:ext cx="6918400" cy="34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5"/>
          <p:cNvPicPr preferRelativeResize="0"/>
          <p:nvPr/>
        </p:nvPicPr>
        <p:blipFill rotWithShape="1">
          <a:blip r:embed="rId3">
            <a:alphaModFix amt="60000"/>
          </a:blip>
          <a:srcRect/>
          <a:stretch>
            <a:fillRect/>
          </a:stretch>
        </p:blipFill>
        <p:spPr>
          <a:xfrm rot="-487117">
            <a:off x="5335630" y="4492494"/>
            <a:ext cx="223202" cy="22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5"/>
          <p:cNvPicPr preferRelativeResize="0"/>
          <p:nvPr/>
        </p:nvPicPr>
        <p:blipFill rotWithShape="1">
          <a:blip r:embed="rId2">
            <a:alphaModFix amt="31000"/>
          </a:blip>
          <a:srcRect b="71614"/>
          <a:stretch>
            <a:fillRect/>
          </a:stretch>
        </p:blipFill>
        <p:spPr>
          <a:xfrm flipH="1">
            <a:off x="0" y="-49902"/>
            <a:ext cx="6918400" cy="1471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903402" y="4192610"/>
            <a:ext cx="1620800" cy="130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45"/>
          <p:cNvPicPr preferRelativeResize="0"/>
          <p:nvPr/>
        </p:nvPicPr>
        <p:blipFill>
          <a:blip r:embed="rId5"/>
          <a:stretch>
            <a:fillRect/>
          </a:stretch>
        </p:blipFill>
        <p:spPr>
          <a:xfrm flipH="1">
            <a:off x="-445766" y="-748876"/>
            <a:ext cx="1821254" cy="1469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5"/>
          <p:cNvPicPr preferRelativeResize="0"/>
          <p:nvPr/>
        </p:nvPicPr>
        <p:blipFill>
          <a:blip r:embed="rId5"/>
          <a:stretch>
            <a:fillRect/>
          </a:stretch>
        </p:blipFill>
        <p:spPr>
          <a:xfrm flipH="1">
            <a:off x="7903409" y="-598551"/>
            <a:ext cx="1821254" cy="1469931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45"/>
          <p:cNvSpPr txBox="1">
            <a:spLocks noGrp="1"/>
          </p:cNvSpPr>
          <p:nvPr>
            <p:ph type="title"/>
          </p:nvPr>
        </p:nvSpPr>
        <p:spPr>
          <a:xfrm>
            <a:off x="4832700" y="2604575"/>
            <a:ext cx="3598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0" name="Google Shape;490;p45"/>
          <p:cNvSpPr txBox="1">
            <a:spLocks noGrp="1"/>
          </p:cNvSpPr>
          <p:nvPr>
            <p:ph type="title" idx="2" hasCustomPrompt="1"/>
          </p:nvPr>
        </p:nvSpPr>
        <p:spPr>
          <a:xfrm>
            <a:off x="6005850" y="1623775"/>
            <a:ext cx="125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91" name="Google Shape;491;p45"/>
          <p:cNvSpPr txBox="1">
            <a:spLocks noGrp="1"/>
          </p:cNvSpPr>
          <p:nvPr>
            <p:ph type="subTitle" idx="1"/>
          </p:nvPr>
        </p:nvSpPr>
        <p:spPr>
          <a:xfrm>
            <a:off x="4832700" y="3446375"/>
            <a:ext cx="3598200" cy="4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46"/>
          <p:cNvPicPr preferRelativeResize="0"/>
          <p:nvPr/>
        </p:nvPicPr>
        <p:blipFill rotWithShape="1">
          <a:blip r:embed="rId2">
            <a:alphaModFix amt="31000"/>
          </a:blip>
          <a:srcRect b="71614"/>
          <a:stretch>
            <a:fillRect/>
          </a:stretch>
        </p:blipFill>
        <p:spPr>
          <a:xfrm flipH="1">
            <a:off x="0" y="-30753"/>
            <a:ext cx="6918400" cy="1471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6"/>
          <p:cNvPicPr preferRelativeResize="0"/>
          <p:nvPr/>
        </p:nvPicPr>
        <p:blipFill rotWithShape="1">
          <a:blip r:embed="rId3">
            <a:alphaModFix amt="87000"/>
          </a:blip>
          <a:srcRect/>
          <a:stretch>
            <a:fillRect/>
          </a:stretch>
        </p:blipFill>
        <p:spPr>
          <a:xfrm rot="117638">
            <a:off x="8017972" y="-667433"/>
            <a:ext cx="2073707" cy="2073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46"/>
          <p:cNvPicPr preferRelativeResize="0"/>
          <p:nvPr/>
        </p:nvPicPr>
        <p:blipFill rotWithShape="1">
          <a:blip r:embed="rId4">
            <a:alphaModFix amt="69000"/>
          </a:blip>
          <a:srcRect/>
          <a:stretch>
            <a:fillRect/>
          </a:stretch>
        </p:blipFill>
        <p:spPr>
          <a:xfrm rot="-487136">
            <a:off x="-676155" y="4045929"/>
            <a:ext cx="1494185" cy="1494229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47"/>
          <p:cNvPicPr preferRelativeResize="0"/>
          <p:nvPr/>
        </p:nvPicPr>
        <p:blipFill rotWithShape="1">
          <a:blip r:embed="rId2">
            <a:alphaModFix amt="31000"/>
          </a:blip>
          <a:srcRect t="34167"/>
          <a:stretch>
            <a:fillRect/>
          </a:stretch>
        </p:blipFill>
        <p:spPr>
          <a:xfrm rot="10800000">
            <a:off x="2254826" y="-58523"/>
            <a:ext cx="6918400" cy="34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7"/>
          <p:cNvPicPr preferRelativeResize="0"/>
          <p:nvPr/>
        </p:nvPicPr>
        <p:blipFill rotWithShape="1">
          <a:blip r:embed="rId2">
            <a:alphaModFix amt="31000"/>
          </a:blip>
          <a:srcRect b="71614"/>
          <a:stretch>
            <a:fillRect/>
          </a:stretch>
        </p:blipFill>
        <p:spPr>
          <a:xfrm flipH="1">
            <a:off x="-103549" y="-171449"/>
            <a:ext cx="6918400" cy="1471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7"/>
          <p:cNvPicPr preferRelativeResize="0"/>
          <p:nvPr/>
        </p:nvPicPr>
        <p:blipFill rotWithShape="1">
          <a:blip r:embed="rId3">
            <a:alphaModFix amt="87000"/>
          </a:blip>
          <a:srcRect/>
          <a:stretch>
            <a:fillRect/>
          </a:stretch>
        </p:blipFill>
        <p:spPr>
          <a:xfrm rot="9779565">
            <a:off x="-318074" y="3920268"/>
            <a:ext cx="1583266" cy="158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7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6867998">
            <a:off x="7776478" y="3931782"/>
            <a:ext cx="1588296" cy="1588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7"/>
          <p:cNvPicPr preferRelativeResize="0"/>
          <p:nvPr/>
        </p:nvPicPr>
        <p:blipFill rotWithShape="1">
          <a:blip r:embed="rId5">
            <a:alphaModFix amt="69000"/>
          </a:blip>
          <a:srcRect/>
          <a:stretch>
            <a:fillRect/>
          </a:stretch>
        </p:blipFill>
        <p:spPr>
          <a:xfrm rot="9174797">
            <a:off x="-472517" y="3533564"/>
            <a:ext cx="1055868" cy="1055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7"/>
          <p:cNvPicPr preferRelativeResize="0"/>
          <p:nvPr/>
        </p:nvPicPr>
        <p:blipFill rotWithShape="1">
          <a:blip r:embed="rId6">
            <a:alphaModFix amt="75000"/>
          </a:blip>
          <a:srcRect/>
          <a:stretch>
            <a:fillRect/>
          </a:stretch>
        </p:blipFill>
        <p:spPr>
          <a:xfrm rot="-10702993">
            <a:off x="8324472" y="3410938"/>
            <a:ext cx="978885" cy="978857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1_1_1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48"/>
          <p:cNvPicPr preferRelativeResize="0"/>
          <p:nvPr/>
        </p:nvPicPr>
        <p:blipFill rotWithShape="1">
          <a:blip r:embed="rId2">
            <a:alphaModFix amt="31000"/>
          </a:blip>
          <a:srcRect t="34167"/>
          <a:stretch>
            <a:fillRect/>
          </a:stretch>
        </p:blipFill>
        <p:spPr>
          <a:xfrm>
            <a:off x="-72425" y="1771649"/>
            <a:ext cx="6918400" cy="34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8"/>
          <p:cNvPicPr preferRelativeResize="0"/>
          <p:nvPr/>
        </p:nvPicPr>
        <p:blipFill rotWithShape="1">
          <a:blip r:embed="rId2">
            <a:alphaModFix amt="31000"/>
          </a:blip>
          <a:srcRect b="71614"/>
          <a:stretch>
            <a:fillRect/>
          </a:stretch>
        </p:blipFill>
        <p:spPr>
          <a:xfrm>
            <a:off x="2285950" y="-49902"/>
            <a:ext cx="6918400" cy="1471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48"/>
          <p:cNvPicPr preferRelativeResize="0"/>
          <p:nvPr/>
        </p:nvPicPr>
        <p:blipFill rotWithShape="1">
          <a:blip r:embed="rId3">
            <a:alphaModFix amt="87000"/>
          </a:blip>
          <a:srcRect/>
          <a:stretch>
            <a:fillRect/>
          </a:stretch>
        </p:blipFill>
        <p:spPr>
          <a:xfrm rot="1020443" flipH="1">
            <a:off x="-596584" y="-717775"/>
            <a:ext cx="2175543" cy="2175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48"/>
          <p:cNvPicPr preferRelativeResize="0"/>
          <p:nvPr/>
        </p:nvPicPr>
        <p:blipFill rotWithShape="1">
          <a:blip r:embed="rId4">
            <a:alphaModFix amt="69000"/>
          </a:blip>
          <a:srcRect/>
          <a:stretch>
            <a:fillRect/>
          </a:stretch>
        </p:blipFill>
        <p:spPr>
          <a:xfrm rot="1625203" flipH="1">
            <a:off x="-153492" y="4076147"/>
            <a:ext cx="1055868" cy="1055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48"/>
          <p:cNvPicPr preferRelativeResize="0"/>
          <p:nvPr/>
        </p:nvPicPr>
        <p:blipFill rotWithShape="1">
          <a:blip r:embed="rId5">
            <a:alphaModFix amt="75000"/>
          </a:blip>
          <a:srcRect/>
          <a:stretch>
            <a:fillRect/>
          </a:stretch>
        </p:blipFill>
        <p:spPr>
          <a:xfrm rot="-10312853" flipH="1">
            <a:off x="8701772" y="178911"/>
            <a:ext cx="720961" cy="720978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512" name="Google Shape;512;p48"/>
          <p:cNvPicPr preferRelativeResize="0"/>
          <p:nvPr/>
        </p:nvPicPr>
        <p:blipFill>
          <a:blip r:embed="rId6">
            <a:alphaModFix amt="82000"/>
          </a:blip>
          <a:stretch>
            <a:fillRect/>
          </a:stretch>
        </p:blipFill>
        <p:spPr>
          <a:xfrm rot="6867997">
            <a:off x="7933560" y="3898018"/>
            <a:ext cx="1783030" cy="1783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6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49"/>
          <p:cNvPicPr preferRelativeResize="0"/>
          <p:nvPr/>
        </p:nvPicPr>
        <p:blipFill rotWithShape="1">
          <a:blip r:embed="rId2">
            <a:alphaModFix amt="31000"/>
          </a:blip>
          <a:srcRect t="34167"/>
          <a:stretch>
            <a:fillRect/>
          </a:stretch>
        </p:blipFill>
        <p:spPr>
          <a:xfrm flipH="1">
            <a:off x="2254826" y="1867676"/>
            <a:ext cx="6918400" cy="34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9"/>
          <p:cNvPicPr preferRelativeResize="0"/>
          <p:nvPr/>
        </p:nvPicPr>
        <p:blipFill rotWithShape="1">
          <a:blip r:embed="rId2">
            <a:alphaModFix amt="31000"/>
          </a:blip>
          <a:srcRect b="71614"/>
          <a:stretch>
            <a:fillRect/>
          </a:stretch>
        </p:blipFill>
        <p:spPr>
          <a:xfrm rot="10800000">
            <a:off x="-103549" y="3922449"/>
            <a:ext cx="6918400" cy="1471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389809" y="445025"/>
            <a:ext cx="1230028" cy="99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-699450" y="-507837"/>
            <a:ext cx="1849326" cy="1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9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>
            <a:off x="8160800" y="-378575"/>
            <a:ext cx="1529025" cy="12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9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8249098" y="408204"/>
            <a:ext cx="894900" cy="722272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6_1"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50"/>
          <p:cNvPicPr preferRelativeResize="0"/>
          <p:nvPr/>
        </p:nvPicPr>
        <p:blipFill rotWithShape="1">
          <a:blip r:embed="rId2">
            <a:alphaModFix amt="31000"/>
          </a:blip>
          <a:srcRect b="71614"/>
          <a:stretch>
            <a:fillRect/>
          </a:stretch>
        </p:blipFill>
        <p:spPr>
          <a:xfrm rot="10800000" flipH="1">
            <a:off x="2395200" y="3780710"/>
            <a:ext cx="6918400" cy="1471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50"/>
          <p:cNvPicPr preferRelativeResize="0"/>
          <p:nvPr/>
        </p:nvPicPr>
        <p:blipFill rotWithShape="1">
          <a:blip r:embed="rId2">
            <a:alphaModFix amt="31000"/>
          </a:blip>
          <a:srcRect b="71614"/>
          <a:stretch>
            <a:fillRect/>
          </a:stretch>
        </p:blipFill>
        <p:spPr>
          <a:xfrm flipH="1">
            <a:off x="0" y="-30753"/>
            <a:ext cx="6918400" cy="1471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699450" y="-507837"/>
            <a:ext cx="1849326" cy="1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50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>
            <a:off x="8103000" y="4059250"/>
            <a:ext cx="1529025" cy="12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50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8420048" y="-496862"/>
            <a:ext cx="1167000" cy="941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50"/>
          <p:cNvPicPr preferRelativeResize="0"/>
          <p:nvPr/>
        </p:nvPicPr>
        <p:blipFill rotWithShape="1">
          <a:blip r:embed="rId6">
            <a:alphaModFix amt="60000"/>
          </a:blip>
          <a:srcRect/>
          <a:stretch>
            <a:fillRect/>
          </a:stretch>
        </p:blipFill>
        <p:spPr>
          <a:xfrm rot="-487117">
            <a:off x="8755905" y="999419"/>
            <a:ext cx="223202" cy="22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50"/>
          <p:cNvPicPr preferRelativeResize="0"/>
          <p:nvPr/>
        </p:nvPicPr>
        <p:blipFill rotWithShape="1">
          <a:blip r:embed="rId7">
            <a:alphaModFix amt="60000"/>
          </a:blip>
          <a:srcRect/>
          <a:stretch>
            <a:fillRect/>
          </a:stretch>
        </p:blipFill>
        <p:spPr>
          <a:xfrm rot="-487117">
            <a:off x="601493" y="4311444"/>
            <a:ext cx="223202" cy="22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50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-699452" y="4434713"/>
            <a:ext cx="1167000" cy="941887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52"/>
          <p:cNvPicPr preferRelativeResize="0"/>
          <p:nvPr/>
        </p:nvPicPr>
        <p:blipFill rotWithShape="1">
          <a:blip r:embed="rId2">
            <a:alphaModFix amt="31000"/>
          </a:blip>
          <a:srcRect t="34167"/>
          <a:stretch>
            <a:fillRect/>
          </a:stretch>
        </p:blipFill>
        <p:spPr>
          <a:xfrm>
            <a:off x="-159050" y="2152649"/>
            <a:ext cx="6918400" cy="34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52"/>
          <p:cNvPicPr preferRelativeResize="0"/>
          <p:nvPr/>
        </p:nvPicPr>
        <p:blipFill rotWithShape="1">
          <a:blip r:embed="rId3">
            <a:alphaModFix amt="38000"/>
          </a:blip>
          <a:srcRect t="37942"/>
          <a:stretch>
            <a:fillRect/>
          </a:stretch>
        </p:blipFill>
        <p:spPr>
          <a:xfrm rot="10800000" flipH="1">
            <a:off x="-363550" y="0"/>
            <a:ext cx="9871124" cy="459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2"/>
          <p:cNvPicPr preferRelativeResize="0"/>
          <p:nvPr/>
        </p:nvPicPr>
        <p:blipFill rotWithShape="1">
          <a:blip r:embed="rId4">
            <a:alphaModFix amt="87000"/>
          </a:blip>
          <a:srcRect/>
          <a:stretch>
            <a:fillRect/>
          </a:stretch>
        </p:blipFill>
        <p:spPr>
          <a:xfrm rot="-117636" flipH="1">
            <a:off x="-836824" y="-782924"/>
            <a:ext cx="3037322" cy="3037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4516150" flipH="1">
            <a:off x="6777356" y="2981482"/>
            <a:ext cx="3250139" cy="3250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2"/>
          <p:cNvPicPr preferRelativeResize="0"/>
          <p:nvPr/>
        </p:nvPicPr>
        <p:blipFill rotWithShape="1">
          <a:blip r:embed="rId6">
            <a:alphaModFix amt="69000"/>
          </a:blip>
          <a:srcRect/>
          <a:stretch>
            <a:fillRect/>
          </a:stretch>
        </p:blipFill>
        <p:spPr>
          <a:xfrm rot="487122" flipH="1">
            <a:off x="2317517" y="-374933"/>
            <a:ext cx="1005191" cy="1005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2"/>
          <p:cNvPicPr preferRelativeResize="0"/>
          <p:nvPr/>
        </p:nvPicPr>
        <p:blipFill rotWithShape="1">
          <a:blip r:embed="rId7">
            <a:alphaModFix amt="75000"/>
          </a:blip>
          <a:srcRect/>
          <a:stretch>
            <a:fillRect/>
          </a:stretch>
        </p:blipFill>
        <p:spPr>
          <a:xfrm rot="487143" flipH="1">
            <a:off x="6242368" y="4449328"/>
            <a:ext cx="907356" cy="907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52"/>
          <p:cNvPicPr preferRelativeResize="0"/>
          <p:nvPr/>
        </p:nvPicPr>
        <p:blipFill rotWithShape="1">
          <a:blip r:embed="rId8">
            <a:alphaModFix amt="60000"/>
          </a:blip>
          <a:srcRect/>
          <a:stretch>
            <a:fillRect/>
          </a:stretch>
        </p:blipFill>
        <p:spPr>
          <a:xfrm rot="-487117">
            <a:off x="6773980" y="840644"/>
            <a:ext cx="223202" cy="22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52"/>
          <p:cNvPicPr preferRelativeResize="0"/>
          <p:nvPr/>
        </p:nvPicPr>
        <p:blipFill rotWithShape="1">
          <a:blip r:embed="rId9">
            <a:alphaModFix amt="60000"/>
          </a:blip>
          <a:srcRect/>
          <a:stretch>
            <a:fillRect/>
          </a:stretch>
        </p:blipFill>
        <p:spPr>
          <a:xfrm rot="-487117">
            <a:off x="1573330" y="3945794"/>
            <a:ext cx="223202" cy="223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53"/>
          <p:cNvPicPr preferRelativeResize="0"/>
          <p:nvPr/>
        </p:nvPicPr>
        <p:blipFill rotWithShape="1">
          <a:blip r:embed="rId2">
            <a:alphaModFix amt="31000"/>
          </a:blip>
          <a:srcRect b="71614"/>
          <a:stretch>
            <a:fillRect/>
          </a:stretch>
        </p:blipFill>
        <p:spPr>
          <a:xfrm flipH="1">
            <a:off x="0" y="-30753"/>
            <a:ext cx="6918400" cy="1471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53"/>
          <p:cNvPicPr preferRelativeResize="0"/>
          <p:nvPr/>
        </p:nvPicPr>
        <p:blipFill rotWithShape="1">
          <a:blip r:embed="rId3">
            <a:alphaModFix amt="87000"/>
          </a:blip>
          <a:srcRect/>
          <a:stretch>
            <a:fillRect/>
          </a:stretch>
        </p:blipFill>
        <p:spPr>
          <a:xfrm rot="117638">
            <a:off x="8017972" y="-667433"/>
            <a:ext cx="2073707" cy="2073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53"/>
          <p:cNvPicPr preferRelativeResize="0"/>
          <p:nvPr/>
        </p:nvPicPr>
        <p:blipFill rotWithShape="1">
          <a:blip r:embed="rId4">
            <a:alphaModFix amt="69000"/>
          </a:blip>
          <a:srcRect/>
          <a:stretch>
            <a:fillRect/>
          </a:stretch>
        </p:blipFill>
        <p:spPr>
          <a:xfrm rot="-487136">
            <a:off x="-676155" y="4045929"/>
            <a:ext cx="1494185" cy="1494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5"/>
          <p:cNvPicPr preferRelativeResize="0"/>
          <p:nvPr/>
        </p:nvPicPr>
        <p:blipFill rotWithShape="1">
          <a:blip r:embed="rId2">
            <a:alphaModFix amt="38000"/>
          </a:blip>
          <a:srcRect t="37942"/>
          <a:stretch>
            <a:fillRect/>
          </a:stretch>
        </p:blipFill>
        <p:spPr>
          <a:xfrm rot="10800000" flipH="1">
            <a:off x="-363550" y="0"/>
            <a:ext cx="9871124" cy="459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5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 rot="-4516150">
            <a:off x="-343832" y="4066842"/>
            <a:ext cx="1423990" cy="1423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/>
          <p:cNvPicPr preferRelativeResize="0"/>
          <p:nvPr/>
        </p:nvPicPr>
        <p:blipFill rotWithShape="1">
          <a:blip r:embed="rId4">
            <a:alphaModFix amt="57000"/>
          </a:blip>
          <a:srcRect/>
          <a:stretch>
            <a:fillRect/>
          </a:stretch>
        </p:blipFill>
        <p:spPr>
          <a:xfrm rot="487126" flipH="1">
            <a:off x="8490224" y="504332"/>
            <a:ext cx="904237" cy="904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5"/>
          <p:cNvPicPr preferRelativeResize="0"/>
          <p:nvPr/>
        </p:nvPicPr>
        <p:blipFill rotWithShape="1">
          <a:blip r:embed="rId5">
            <a:alphaModFix amt="66000"/>
          </a:blip>
          <a:srcRect/>
          <a:stretch>
            <a:fillRect/>
          </a:stretch>
        </p:blipFill>
        <p:spPr>
          <a:xfrm rot="487156" flipH="1">
            <a:off x="110844" y="4126430"/>
            <a:ext cx="633770" cy="63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5"/>
          <p:cNvPicPr preferRelativeResize="0"/>
          <p:nvPr/>
        </p:nvPicPr>
        <p:blipFill rotWithShape="1">
          <a:blip r:embed="rId6">
            <a:alphaModFix amt="28000"/>
          </a:blip>
          <a:srcRect/>
          <a:stretch>
            <a:fillRect/>
          </a:stretch>
        </p:blipFill>
        <p:spPr>
          <a:xfrm rot="-9127495">
            <a:off x="8267789" y="-189528"/>
            <a:ext cx="1227344" cy="122734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title" idx="2"/>
          </p:nvPr>
        </p:nvSpPr>
        <p:spPr>
          <a:xfrm>
            <a:off x="1537425" y="2938900"/>
            <a:ext cx="2742600" cy="4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 idx="3"/>
          </p:nvPr>
        </p:nvSpPr>
        <p:spPr>
          <a:xfrm>
            <a:off x="4863974" y="2938900"/>
            <a:ext cx="2742600" cy="4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4863975" y="3385375"/>
            <a:ext cx="2742600" cy="9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4"/>
          </p:nvPr>
        </p:nvSpPr>
        <p:spPr>
          <a:xfrm>
            <a:off x="1537425" y="3385375"/>
            <a:ext cx="2742600" cy="9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6"/>
          <p:cNvPicPr preferRelativeResize="0"/>
          <p:nvPr/>
        </p:nvPicPr>
        <p:blipFill rotWithShape="1">
          <a:blip r:embed="rId2">
            <a:alphaModFix amt="87000"/>
          </a:blip>
          <a:srcRect/>
          <a:stretch>
            <a:fillRect/>
          </a:stretch>
        </p:blipFill>
        <p:spPr>
          <a:xfrm rot="-117637" flipH="1">
            <a:off x="-382825" y="-354560"/>
            <a:ext cx="1583266" cy="1583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4516150" flipH="1">
            <a:off x="7862593" y="-326283"/>
            <a:ext cx="1423990" cy="1423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 rotWithShape="1">
          <a:blip r:embed="rId4">
            <a:alphaModFix amt="69000"/>
          </a:blip>
          <a:srcRect/>
          <a:stretch>
            <a:fillRect/>
          </a:stretch>
        </p:blipFill>
        <p:spPr>
          <a:xfrm rot="487123" flipH="1">
            <a:off x="-252851" y="697873"/>
            <a:ext cx="756826" cy="756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6"/>
          <p:cNvPicPr preferRelativeResize="0"/>
          <p:nvPr/>
        </p:nvPicPr>
        <p:blipFill rotWithShape="1">
          <a:blip r:embed="rId5">
            <a:alphaModFix amt="75000"/>
          </a:blip>
          <a:srcRect/>
          <a:stretch>
            <a:fillRect/>
          </a:stretch>
        </p:blipFill>
        <p:spPr>
          <a:xfrm rot="487131" flipH="1">
            <a:off x="8628275" y="686120"/>
            <a:ext cx="577705" cy="577702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49" name="Google Shape;49;p6"/>
          <p:cNvPicPr preferRelativeResize="0"/>
          <p:nvPr/>
        </p:nvPicPr>
        <p:blipFill rotWithShape="1">
          <a:blip r:embed="rId6">
            <a:alphaModFix amt="31000"/>
          </a:blip>
          <a:srcRect t="34167"/>
          <a:stretch>
            <a:fillRect/>
          </a:stretch>
        </p:blipFill>
        <p:spPr>
          <a:xfrm flipH="1">
            <a:off x="3899800" y="2798637"/>
            <a:ext cx="6918400" cy="341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7"/>
          <p:cNvPicPr preferRelativeResize="0"/>
          <p:nvPr/>
        </p:nvPicPr>
        <p:blipFill rotWithShape="1">
          <a:blip r:embed="rId2">
            <a:alphaModFix amt="31000"/>
          </a:blip>
          <a:srcRect t="34167"/>
          <a:stretch>
            <a:fillRect/>
          </a:stretch>
        </p:blipFill>
        <p:spPr>
          <a:xfrm>
            <a:off x="-159050" y="2152649"/>
            <a:ext cx="6918400" cy="34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7"/>
          <p:cNvPicPr preferRelativeResize="0"/>
          <p:nvPr/>
        </p:nvPicPr>
        <p:blipFill rotWithShape="1">
          <a:blip r:embed="rId3">
            <a:alphaModFix amt="38000"/>
          </a:blip>
          <a:srcRect t="37942"/>
          <a:stretch>
            <a:fillRect/>
          </a:stretch>
        </p:blipFill>
        <p:spPr>
          <a:xfrm rot="10800000" flipH="1">
            <a:off x="-1044675" y="-955727"/>
            <a:ext cx="10188677" cy="4739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7"/>
          <p:cNvPicPr preferRelativeResize="0"/>
          <p:nvPr/>
        </p:nvPicPr>
        <p:blipFill rotWithShape="1">
          <a:blip r:embed="rId4">
            <a:alphaModFix amt="75000"/>
          </a:blip>
          <a:srcRect/>
          <a:stretch>
            <a:fillRect/>
          </a:stretch>
        </p:blipFill>
        <p:spPr>
          <a:xfrm rot="6847915">
            <a:off x="5437007" y="4336771"/>
            <a:ext cx="534664" cy="534659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720000" y="1657950"/>
            <a:ext cx="3650100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720000" y="1085250"/>
            <a:ext cx="3650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8"/>
          <p:cNvPicPr preferRelativeResize="0"/>
          <p:nvPr/>
        </p:nvPicPr>
        <p:blipFill rotWithShape="1">
          <a:blip r:embed="rId2">
            <a:alphaModFix amt="31000"/>
          </a:blip>
          <a:srcRect t="34167"/>
          <a:stretch>
            <a:fillRect/>
          </a:stretch>
        </p:blipFill>
        <p:spPr>
          <a:xfrm rot="10800000">
            <a:off x="2308425" y="-49902"/>
            <a:ext cx="6918400" cy="34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/>
          <p:cNvPicPr preferRelativeResize="0"/>
          <p:nvPr/>
        </p:nvPicPr>
        <p:blipFill rotWithShape="1">
          <a:blip r:embed="rId2">
            <a:alphaModFix amt="31000"/>
          </a:blip>
          <a:srcRect b="71614"/>
          <a:stretch>
            <a:fillRect/>
          </a:stretch>
        </p:blipFill>
        <p:spPr>
          <a:xfrm rot="10800000">
            <a:off x="0" y="3763547"/>
            <a:ext cx="6918400" cy="1471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8"/>
          <p:cNvPicPr preferRelativeResize="0"/>
          <p:nvPr/>
        </p:nvPicPr>
        <p:blipFill rotWithShape="1">
          <a:blip r:embed="rId3">
            <a:alphaModFix amt="75000"/>
          </a:blip>
          <a:srcRect/>
          <a:stretch>
            <a:fillRect/>
          </a:stretch>
        </p:blipFill>
        <p:spPr>
          <a:xfrm rot="-10312851" flipH="1">
            <a:off x="4222872" y="262574"/>
            <a:ext cx="570833" cy="57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8"/>
          <p:cNvPicPr preferRelativeResize="0"/>
          <p:nvPr/>
        </p:nvPicPr>
        <p:blipFill rotWithShape="1">
          <a:blip r:embed="rId4">
            <a:alphaModFix amt="84000"/>
          </a:blip>
          <a:srcRect/>
          <a:stretch>
            <a:fillRect/>
          </a:stretch>
        </p:blipFill>
        <p:spPr>
          <a:xfrm rot="-487121">
            <a:off x="408489" y="4299490"/>
            <a:ext cx="609218" cy="609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 rotWithShape="1">
          <a:blip r:embed="rId5">
            <a:alphaModFix amt="81000"/>
          </a:blip>
          <a:srcRect/>
          <a:stretch>
            <a:fillRect/>
          </a:stretch>
        </p:blipFill>
        <p:spPr>
          <a:xfrm rot="117638">
            <a:off x="-655896" y="-1047152"/>
            <a:ext cx="2386318" cy="238635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713100" y="1307100"/>
            <a:ext cx="4602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9"/>
          <p:cNvPicPr preferRelativeResize="0"/>
          <p:nvPr/>
        </p:nvPicPr>
        <p:blipFill rotWithShape="1">
          <a:blip r:embed="rId2">
            <a:alphaModFix amt="31000"/>
          </a:blip>
          <a:srcRect t="34167"/>
          <a:stretch>
            <a:fillRect/>
          </a:stretch>
        </p:blipFill>
        <p:spPr>
          <a:xfrm flipH="1">
            <a:off x="2308425" y="2152649"/>
            <a:ext cx="6918400" cy="34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9"/>
          <p:cNvPicPr preferRelativeResize="0"/>
          <p:nvPr/>
        </p:nvPicPr>
        <p:blipFill rotWithShape="1">
          <a:blip r:embed="rId2">
            <a:alphaModFix amt="31000"/>
          </a:blip>
          <a:srcRect b="71614"/>
          <a:stretch>
            <a:fillRect/>
          </a:stretch>
        </p:blipFill>
        <p:spPr>
          <a:xfrm>
            <a:off x="2285950" y="-49902"/>
            <a:ext cx="6918400" cy="1471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 rotWithShape="1">
          <a:blip r:embed="rId3">
            <a:alphaModFix amt="75000"/>
          </a:blip>
          <a:srcRect/>
          <a:stretch>
            <a:fillRect/>
          </a:stretch>
        </p:blipFill>
        <p:spPr>
          <a:xfrm rot="6847917">
            <a:off x="2615236" y="41217"/>
            <a:ext cx="1151626" cy="115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4">
            <a:alphaModFix amt="84000"/>
          </a:blip>
          <a:srcRect/>
          <a:stretch>
            <a:fillRect/>
          </a:stretch>
        </p:blipFill>
        <p:spPr>
          <a:xfrm rot="-487121">
            <a:off x="3513258" y="4136129"/>
            <a:ext cx="811060" cy="811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9"/>
          <p:cNvPicPr preferRelativeResize="0"/>
          <p:nvPr/>
        </p:nvPicPr>
        <p:blipFill rotWithShape="1">
          <a:blip r:embed="rId5">
            <a:alphaModFix amt="60000"/>
          </a:blip>
          <a:srcRect/>
          <a:stretch>
            <a:fillRect/>
          </a:stretch>
        </p:blipFill>
        <p:spPr>
          <a:xfrm rot="-487117">
            <a:off x="7288480" y="4430056"/>
            <a:ext cx="223202" cy="22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9"/>
          <p:cNvPicPr preferRelativeResize="0"/>
          <p:nvPr/>
        </p:nvPicPr>
        <p:blipFill rotWithShape="1">
          <a:blip r:embed="rId6">
            <a:alphaModFix amt="60000"/>
          </a:blip>
          <a:srcRect/>
          <a:stretch>
            <a:fillRect/>
          </a:stretch>
        </p:blipFill>
        <p:spPr>
          <a:xfrm rot="-487117">
            <a:off x="6335980" y="427794"/>
            <a:ext cx="223202" cy="223203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9"/>
          <p:cNvSpPr txBox="1">
            <a:spLocks noGrp="1"/>
          </p:cNvSpPr>
          <p:nvPr>
            <p:ph type="title"/>
          </p:nvPr>
        </p:nvSpPr>
        <p:spPr>
          <a:xfrm>
            <a:off x="3779625" y="1566600"/>
            <a:ext cx="465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1"/>
          </p:nvPr>
        </p:nvSpPr>
        <p:spPr>
          <a:xfrm>
            <a:off x="3779625" y="2408400"/>
            <a:ext cx="4651200" cy="116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3"/>
          <p:cNvPicPr preferRelativeResize="0"/>
          <p:nvPr/>
        </p:nvPicPr>
        <p:blipFill rotWithShape="1">
          <a:blip r:embed="rId2">
            <a:alphaModFix amt="31000"/>
          </a:blip>
          <a:srcRect t="34167"/>
          <a:stretch>
            <a:fillRect/>
          </a:stretch>
        </p:blipFill>
        <p:spPr>
          <a:xfrm>
            <a:off x="-72425" y="1771649"/>
            <a:ext cx="6918400" cy="34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 rotWithShape="1">
          <a:blip r:embed="rId2">
            <a:alphaModFix amt="31000"/>
          </a:blip>
          <a:srcRect b="71614"/>
          <a:stretch>
            <a:fillRect/>
          </a:stretch>
        </p:blipFill>
        <p:spPr>
          <a:xfrm rot="10800000" flipH="1">
            <a:off x="2285950" y="3826423"/>
            <a:ext cx="6918400" cy="1471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/>
          <p:cNvPicPr preferRelativeResize="0"/>
          <p:nvPr/>
        </p:nvPicPr>
        <p:blipFill rotWithShape="1">
          <a:blip r:embed="rId3">
            <a:alphaModFix amt="87000"/>
          </a:blip>
          <a:srcRect/>
          <a:stretch>
            <a:fillRect/>
          </a:stretch>
        </p:blipFill>
        <p:spPr>
          <a:xfrm rot="117637">
            <a:off x="7826036" y="-354560"/>
            <a:ext cx="1583266" cy="1583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-4516150">
            <a:off x="-349807" y="-274908"/>
            <a:ext cx="1423990" cy="1423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3"/>
          <p:cNvPicPr preferRelativeResize="0"/>
          <p:nvPr/>
        </p:nvPicPr>
        <p:blipFill rotWithShape="1">
          <a:blip r:embed="rId5">
            <a:alphaModFix amt="69000"/>
          </a:blip>
          <a:srcRect/>
          <a:stretch>
            <a:fillRect/>
          </a:stretch>
        </p:blipFill>
        <p:spPr>
          <a:xfrm rot="-487133">
            <a:off x="8273767" y="660130"/>
            <a:ext cx="1055868" cy="1055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 rotWithShape="1">
          <a:blip r:embed="rId6">
            <a:alphaModFix amt="75000"/>
          </a:blip>
          <a:srcRect/>
          <a:stretch>
            <a:fillRect/>
          </a:stretch>
        </p:blipFill>
        <p:spPr>
          <a:xfrm rot="-487125">
            <a:off x="-76613" y="749269"/>
            <a:ext cx="877613" cy="877598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 txBox="1">
            <a:spLocks noGrp="1"/>
          </p:cNvSpPr>
          <p:nvPr>
            <p:ph type="title"/>
          </p:nvPr>
        </p:nvSpPr>
        <p:spPr>
          <a:xfrm>
            <a:off x="2205075" y="1637300"/>
            <a:ext cx="21147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2" hasCustomPrompt="1"/>
          </p:nvPr>
        </p:nvSpPr>
        <p:spPr>
          <a:xfrm>
            <a:off x="1147400" y="1960125"/>
            <a:ext cx="8940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"/>
          </p:nvPr>
        </p:nvSpPr>
        <p:spPr>
          <a:xfrm>
            <a:off x="2205075" y="2099350"/>
            <a:ext cx="21147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3"/>
          </p:nvPr>
        </p:nvSpPr>
        <p:spPr>
          <a:xfrm>
            <a:off x="5881900" y="1637300"/>
            <a:ext cx="21147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4" hasCustomPrompt="1"/>
          </p:nvPr>
        </p:nvSpPr>
        <p:spPr>
          <a:xfrm>
            <a:off x="4824213" y="1960125"/>
            <a:ext cx="8940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5"/>
          </p:nvPr>
        </p:nvSpPr>
        <p:spPr>
          <a:xfrm>
            <a:off x="5881900" y="2099350"/>
            <a:ext cx="21147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6"/>
          </p:nvPr>
        </p:nvSpPr>
        <p:spPr>
          <a:xfrm>
            <a:off x="2205075" y="3181225"/>
            <a:ext cx="21147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7" hasCustomPrompt="1"/>
          </p:nvPr>
        </p:nvSpPr>
        <p:spPr>
          <a:xfrm>
            <a:off x="1147400" y="3501950"/>
            <a:ext cx="8940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8"/>
          </p:nvPr>
        </p:nvSpPr>
        <p:spPr>
          <a:xfrm>
            <a:off x="2205075" y="3643250"/>
            <a:ext cx="21147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9"/>
          </p:nvPr>
        </p:nvSpPr>
        <p:spPr>
          <a:xfrm>
            <a:off x="5881900" y="3181225"/>
            <a:ext cx="21147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13" hasCustomPrompt="1"/>
          </p:nvPr>
        </p:nvSpPr>
        <p:spPr>
          <a:xfrm>
            <a:off x="4824213" y="3501950"/>
            <a:ext cx="8940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4"/>
          </p:nvPr>
        </p:nvSpPr>
        <p:spPr>
          <a:xfrm>
            <a:off x="5881900" y="3643250"/>
            <a:ext cx="21147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1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Libre"/>
              <a:buNone/>
              <a:defRPr sz="3500" b="1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Libre"/>
              <a:buNone/>
              <a:defRPr sz="3500" b="1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Libre"/>
              <a:buNone/>
              <a:defRPr sz="3500" b="1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Libre"/>
              <a:buNone/>
              <a:defRPr sz="3500" b="1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Libre"/>
              <a:buNone/>
              <a:defRPr sz="3500" b="1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Libre"/>
              <a:buNone/>
              <a:defRPr sz="3500" b="1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Libre"/>
              <a:buNone/>
              <a:defRPr sz="3500" b="1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Libre"/>
              <a:buNone/>
              <a:defRPr sz="3500" b="1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 panose="00000500000000000000"/>
              <a:buChar char="●"/>
              <a:defRPr>
                <a:solidFill>
                  <a:schemeClr val="dk1"/>
                </a:solidFill>
                <a:latin typeface="Cambay" panose="00000500000000000000"/>
                <a:ea typeface="Cambay" panose="00000500000000000000"/>
                <a:cs typeface="Cambay" panose="00000500000000000000"/>
                <a:sym typeface="Cambay" panose="00000500000000000000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 panose="00000500000000000000"/>
              <a:buChar char="○"/>
              <a:defRPr>
                <a:solidFill>
                  <a:schemeClr val="dk1"/>
                </a:solidFill>
                <a:latin typeface="Cambay" panose="00000500000000000000"/>
                <a:ea typeface="Cambay" panose="00000500000000000000"/>
                <a:cs typeface="Cambay" panose="00000500000000000000"/>
                <a:sym typeface="Cambay" panose="00000500000000000000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 panose="00000500000000000000"/>
              <a:buChar char="■"/>
              <a:defRPr>
                <a:solidFill>
                  <a:schemeClr val="dk1"/>
                </a:solidFill>
                <a:latin typeface="Cambay" panose="00000500000000000000"/>
                <a:ea typeface="Cambay" panose="00000500000000000000"/>
                <a:cs typeface="Cambay" panose="00000500000000000000"/>
                <a:sym typeface="Cambay" panose="00000500000000000000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 panose="00000500000000000000"/>
              <a:buChar char="●"/>
              <a:defRPr>
                <a:solidFill>
                  <a:schemeClr val="dk1"/>
                </a:solidFill>
                <a:latin typeface="Cambay" panose="00000500000000000000"/>
                <a:ea typeface="Cambay" panose="00000500000000000000"/>
                <a:cs typeface="Cambay" panose="00000500000000000000"/>
                <a:sym typeface="Cambay" panose="00000500000000000000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 panose="00000500000000000000"/>
              <a:buChar char="○"/>
              <a:defRPr>
                <a:solidFill>
                  <a:schemeClr val="dk1"/>
                </a:solidFill>
                <a:latin typeface="Cambay" panose="00000500000000000000"/>
                <a:ea typeface="Cambay" panose="00000500000000000000"/>
                <a:cs typeface="Cambay" panose="00000500000000000000"/>
                <a:sym typeface="Cambay" panose="00000500000000000000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 panose="00000500000000000000"/>
              <a:buChar char="■"/>
              <a:defRPr>
                <a:solidFill>
                  <a:schemeClr val="dk1"/>
                </a:solidFill>
                <a:latin typeface="Cambay" panose="00000500000000000000"/>
                <a:ea typeface="Cambay" panose="00000500000000000000"/>
                <a:cs typeface="Cambay" panose="00000500000000000000"/>
                <a:sym typeface="Cambay" panose="00000500000000000000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 panose="00000500000000000000"/>
              <a:buChar char="●"/>
              <a:defRPr>
                <a:solidFill>
                  <a:schemeClr val="dk1"/>
                </a:solidFill>
                <a:latin typeface="Cambay" panose="00000500000000000000"/>
                <a:ea typeface="Cambay" panose="00000500000000000000"/>
                <a:cs typeface="Cambay" panose="00000500000000000000"/>
                <a:sym typeface="Cambay" panose="00000500000000000000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 panose="00000500000000000000"/>
              <a:buChar char="○"/>
              <a:defRPr>
                <a:solidFill>
                  <a:schemeClr val="dk1"/>
                </a:solidFill>
                <a:latin typeface="Cambay" panose="00000500000000000000"/>
                <a:ea typeface="Cambay" panose="00000500000000000000"/>
                <a:cs typeface="Cambay" panose="00000500000000000000"/>
                <a:sym typeface="Cambay" panose="00000500000000000000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mbay" panose="00000500000000000000"/>
              <a:buChar char="■"/>
              <a:defRPr>
                <a:solidFill>
                  <a:schemeClr val="dk1"/>
                </a:solidFill>
                <a:latin typeface="Cambay" panose="00000500000000000000"/>
                <a:ea typeface="Cambay" panose="00000500000000000000"/>
                <a:cs typeface="Cambay" panose="00000500000000000000"/>
                <a:sym typeface="Cambay" panose="00000500000000000000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9" r:id="rId8"/>
    <p:sldLayoutId id="2147483660" r:id="rId9"/>
    <p:sldLayoutId id="2147483661" r:id="rId10"/>
    <p:sldLayoutId id="2147483667" r:id="rId11"/>
    <p:sldLayoutId id="2147483668" r:id="rId12"/>
    <p:sldLayoutId id="2147483672" r:id="rId13"/>
    <p:sldLayoutId id="2147483677" r:id="rId14"/>
    <p:sldLayoutId id="2147483684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9" r:id="rId26"/>
    <p:sldLayoutId id="2147483700" r:id="rId2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slide" Target="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3.png"/><Relationship Id="rId3" Type="http://schemas.openxmlformats.org/officeDocument/2006/relationships/image" Target="../media/image20.png"/><Relationship Id="rId7" Type="http://schemas.openxmlformats.org/officeDocument/2006/relationships/image" Target="../media/image16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slide" Target="slide10.xml"/><Relationship Id="rId11" Type="http://schemas.openxmlformats.org/officeDocument/2006/relationships/image" Target="../media/image15.png"/><Relationship Id="rId5" Type="http://schemas.openxmlformats.org/officeDocument/2006/relationships/slide" Target="slide1.xml"/><Relationship Id="rId15" Type="http://schemas.openxmlformats.org/officeDocument/2006/relationships/image" Target="../media/image13.png"/><Relationship Id="rId10" Type="http://schemas.openxmlformats.org/officeDocument/2006/relationships/image" Target="../media/image32.png"/><Relationship Id="rId4" Type="http://schemas.openxmlformats.org/officeDocument/2006/relationships/slide" Target="slide9.xml"/><Relationship Id="rId9" Type="http://schemas.openxmlformats.org/officeDocument/2006/relationships/image" Target="../media/image14.png"/><Relationship Id="rId1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3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png"/><Relationship Id="rId5" Type="http://schemas.openxmlformats.org/officeDocument/2006/relationships/slide" Target="slide1.xml"/><Relationship Id="rId4" Type="http://schemas.openxmlformats.org/officeDocument/2006/relationships/image" Target="../media/image15.png"/><Relationship Id="rId9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slide" Target="slide1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notesSlide" Target="../notesSlides/notesSlide17.xml"/><Relationship Id="rId3" Type="http://schemas.openxmlformats.org/officeDocument/2006/relationships/tags" Target="../tags/tag4.xml"/><Relationship Id="rId21" Type="http://schemas.openxmlformats.org/officeDocument/2006/relationships/image" Target="../media/image10.png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slideLayout" Target="../slideLayouts/slideLayout21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image" Target="../media/image2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slide" Target="slide1.xml"/><Relationship Id="rId10" Type="http://schemas.openxmlformats.org/officeDocument/2006/relationships/tags" Target="../tags/tag11.xml"/><Relationship Id="rId19" Type="http://schemas.openxmlformats.org/officeDocument/2006/relationships/image" Target="../media/image1.pn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jpeg"/><Relationship Id="rId5" Type="http://schemas.openxmlformats.org/officeDocument/2006/relationships/slide" Target="slide1.xml"/><Relationship Id="rId4" Type="http://schemas.openxmlformats.org/officeDocument/2006/relationships/image" Target="../media/image6.png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1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slide" Target="slide9.xml"/><Relationship Id="rId5" Type="http://schemas.openxmlformats.org/officeDocument/2006/relationships/slide" Target="slide20.xml"/><Relationship Id="rId4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0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5" Type="http://schemas.openxmlformats.org/officeDocument/2006/relationships/slide" Target="slide10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slide" Target="slide10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png"/><Relationship Id="rId5" Type="http://schemas.openxmlformats.org/officeDocument/2006/relationships/image" Target="../media/image31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0.png"/><Relationship Id="rId4" Type="http://schemas.openxmlformats.org/officeDocument/2006/relationships/image" Target="../media/image4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10.png"/><Relationship Id="rId9" Type="http://schemas.openxmlformats.org/officeDocument/2006/relationships/slide" Target="slide1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tags" Target="../tags/tag30.xml"/><Relationship Id="rId18" Type="http://schemas.openxmlformats.org/officeDocument/2006/relationships/tags" Target="../tags/tag35.xml"/><Relationship Id="rId26" Type="http://schemas.openxmlformats.org/officeDocument/2006/relationships/tags" Target="../tags/tag43.xml"/><Relationship Id="rId39" Type="http://schemas.openxmlformats.org/officeDocument/2006/relationships/tags" Target="../tags/tag56.xml"/><Relationship Id="rId21" Type="http://schemas.openxmlformats.org/officeDocument/2006/relationships/tags" Target="../tags/tag38.xml"/><Relationship Id="rId34" Type="http://schemas.openxmlformats.org/officeDocument/2006/relationships/tags" Target="../tags/tag51.xml"/><Relationship Id="rId42" Type="http://schemas.openxmlformats.org/officeDocument/2006/relationships/slideLayout" Target="../slideLayouts/slideLayout4.xml"/><Relationship Id="rId7" Type="http://schemas.openxmlformats.org/officeDocument/2006/relationships/tags" Target="../tags/tag24.xml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29" Type="http://schemas.openxmlformats.org/officeDocument/2006/relationships/tags" Target="../tags/tag46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24" Type="http://schemas.openxmlformats.org/officeDocument/2006/relationships/tags" Target="../tags/tag41.xml"/><Relationship Id="rId32" Type="http://schemas.openxmlformats.org/officeDocument/2006/relationships/tags" Target="../tags/tag49.xml"/><Relationship Id="rId37" Type="http://schemas.openxmlformats.org/officeDocument/2006/relationships/tags" Target="../tags/tag54.xml"/><Relationship Id="rId40" Type="http://schemas.openxmlformats.org/officeDocument/2006/relationships/tags" Target="../tags/tag57.xml"/><Relationship Id="rId45" Type="http://schemas.openxmlformats.org/officeDocument/2006/relationships/image" Target="../media/image2.png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23" Type="http://schemas.openxmlformats.org/officeDocument/2006/relationships/tags" Target="../tags/tag40.xml"/><Relationship Id="rId28" Type="http://schemas.openxmlformats.org/officeDocument/2006/relationships/tags" Target="../tags/tag45.xml"/><Relationship Id="rId36" Type="http://schemas.openxmlformats.org/officeDocument/2006/relationships/tags" Target="../tags/tag53.xml"/><Relationship Id="rId10" Type="http://schemas.openxmlformats.org/officeDocument/2006/relationships/tags" Target="../tags/tag27.xml"/><Relationship Id="rId19" Type="http://schemas.openxmlformats.org/officeDocument/2006/relationships/tags" Target="../tags/tag36.xml"/><Relationship Id="rId31" Type="http://schemas.openxmlformats.org/officeDocument/2006/relationships/tags" Target="../tags/tag48.xml"/><Relationship Id="rId44" Type="http://schemas.openxmlformats.org/officeDocument/2006/relationships/image" Target="../media/image12.png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Relationship Id="rId22" Type="http://schemas.openxmlformats.org/officeDocument/2006/relationships/tags" Target="../tags/tag39.xml"/><Relationship Id="rId27" Type="http://schemas.openxmlformats.org/officeDocument/2006/relationships/tags" Target="../tags/tag44.xml"/><Relationship Id="rId30" Type="http://schemas.openxmlformats.org/officeDocument/2006/relationships/tags" Target="../tags/tag47.xml"/><Relationship Id="rId35" Type="http://schemas.openxmlformats.org/officeDocument/2006/relationships/tags" Target="../tags/tag52.xml"/><Relationship Id="rId43" Type="http://schemas.openxmlformats.org/officeDocument/2006/relationships/notesSlide" Target="../notesSlides/notesSlide32.xml"/><Relationship Id="rId8" Type="http://schemas.openxmlformats.org/officeDocument/2006/relationships/tags" Target="../tags/tag25.xml"/><Relationship Id="rId3" Type="http://schemas.openxmlformats.org/officeDocument/2006/relationships/tags" Target="../tags/tag20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5" Type="http://schemas.openxmlformats.org/officeDocument/2006/relationships/tags" Target="../tags/tag42.xml"/><Relationship Id="rId33" Type="http://schemas.openxmlformats.org/officeDocument/2006/relationships/tags" Target="../tags/tag50.xml"/><Relationship Id="rId38" Type="http://schemas.openxmlformats.org/officeDocument/2006/relationships/tags" Target="../tags/tag55.xml"/><Relationship Id="rId46" Type="http://schemas.openxmlformats.org/officeDocument/2006/relationships/slide" Target="slide10.xml"/><Relationship Id="rId20" Type="http://schemas.openxmlformats.org/officeDocument/2006/relationships/tags" Target="../tags/tag37.xml"/><Relationship Id="rId41" Type="http://schemas.openxmlformats.org/officeDocument/2006/relationships/tags" Target="../tags/tag5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8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" Target="slide10.xml"/><Relationship Id="rId7" Type="http://schemas.openxmlformats.org/officeDocument/2006/relationships/image" Target="../media/image1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.png"/><Relationship Id="rId11" Type="http://schemas.openxmlformats.org/officeDocument/2006/relationships/image" Target="../media/image60.png"/><Relationship Id="rId5" Type="http://schemas.openxmlformats.org/officeDocument/2006/relationships/image" Target="../media/image2.png"/><Relationship Id="rId10" Type="http://schemas.openxmlformats.org/officeDocument/2006/relationships/image" Target="../media/image64.png"/><Relationship Id="rId4" Type="http://schemas.openxmlformats.org/officeDocument/2006/relationships/image" Target="../media/image12.png"/><Relationship Id="rId9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59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slide" Target="slide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Relationship Id="rId6" Type="http://www.wps.cn/officeDocument/2018/webExtension" Target="../webExtensions/webExtension1.xml"/><Relationship Id="rId5" Type="http://www.wps.cn/officeDocument/2018/webExtension" Target="../webExtensions/webExtension1.xml" TargetMode="External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slide" Target="slide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8.png"/><Relationship Id="rId7" Type="http://schemas.openxmlformats.org/officeDocument/2006/relationships/slide" Target="slide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jpe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png"/><Relationship Id="rId5" Type="http://schemas.openxmlformats.org/officeDocument/2006/relationships/slide" Target="slide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59"/>
          <p:cNvPicPr preferRelativeResize="0"/>
          <p:nvPr/>
        </p:nvPicPr>
        <p:blipFill rotWithShape="1">
          <a:blip r:embed="rId3">
            <a:alphaModFix amt="87000"/>
          </a:blip>
          <a:srcRect/>
          <a:stretch>
            <a:fillRect/>
          </a:stretch>
        </p:blipFill>
        <p:spPr>
          <a:xfrm rot="117636">
            <a:off x="5518082" y="871043"/>
            <a:ext cx="2469035" cy="2469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8" name="Google Shape;568;p59"/>
          <p:cNvGrpSpPr/>
          <p:nvPr/>
        </p:nvGrpSpPr>
        <p:grpSpPr>
          <a:xfrm flipH="1">
            <a:off x="5765142" y="1332626"/>
            <a:ext cx="3046765" cy="5044129"/>
            <a:chOff x="1559750" y="1367850"/>
            <a:chExt cx="2473425" cy="4094925"/>
          </a:xfrm>
        </p:grpSpPr>
        <p:sp>
          <p:nvSpPr>
            <p:cNvPr id="569" name="Google Shape;569;p59"/>
            <p:cNvSpPr/>
            <p:nvPr/>
          </p:nvSpPr>
          <p:spPr>
            <a:xfrm>
              <a:off x="2808975" y="2514075"/>
              <a:ext cx="384850" cy="560525"/>
            </a:xfrm>
            <a:custGeom>
              <a:avLst/>
              <a:gdLst/>
              <a:ahLst/>
              <a:cxnLst/>
              <a:rect l="l" t="t" r="r" b="b"/>
              <a:pathLst>
                <a:path w="15394" h="22421" extrusionOk="0">
                  <a:moveTo>
                    <a:pt x="11012" y="0"/>
                  </a:moveTo>
                  <a:cubicBezTo>
                    <a:pt x="10777" y="0"/>
                    <a:pt x="10544" y="16"/>
                    <a:pt x="10315" y="45"/>
                  </a:cubicBezTo>
                  <a:cubicBezTo>
                    <a:pt x="9327" y="187"/>
                    <a:pt x="8418" y="547"/>
                    <a:pt x="7556" y="986"/>
                  </a:cubicBezTo>
                  <a:cubicBezTo>
                    <a:pt x="6694" y="1440"/>
                    <a:pt x="5879" y="1973"/>
                    <a:pt x="5142" y="2600"/>
                  </a:cubicBezTo>
                  <a:lnTo>
                    <a:pt x="5189" y="2632"/>
                  </a:lnTo>
                  <a:cubicBezTo>
                    <a:pt x="5565" y="2350"/>
                    <a:pt x="5973" y="2083"/>
                    <a:pt x="6380" y="1848"/>
                  </a:cubicBezTo>
                  <a:cubicBezTo>
                    <a:pt x="6788" y="1597"/>
                    <a:pt x="7211" y="1362"/>
                    <a:pt x="7634" y="1174"/>
                  </a:cubicBezTo>
                  <a:cubicBezTo>
                    <a:pt x="8496" y="767"/>
                    <a:pt x="9421" y="469"/>
                    <a:pt x="10346" y="375"/>
                  </a:cubicBezTo>
                  <a:cubicBezTo>
                    <a:pt x="10522" y="357"/>
                    <a:pt x="10699" y="348"/>
                    <a:pt x="10874" y="348"/>
                  </a:cubicBezTo>
                  <a:cubicBezTo>
                    <a:pt x="11167" y="348"/>
                    <a:pt x="11457" y="373"/>
                    <a:pt x="11741" y="422"/>
                  </a:cubicBezTo>
                  <a:cubicBezTo>
                    <a:pt x="12180" y="516"/>
                    <a:pt x="12619" y="688"/>
                    <a:pt x="12995" y="923"/>
                  </a:cubicBezTo>
                  <a:cubicBezTo>
                    <a:pt x="13773" y="1405"/>
                    <a:pt x="14334" y="2165"/>
                    <a:pt x="14741" y="2989"/>
                  </a:cubicBezTo>
                  <a:lnTo>
                    <a:pt x="14741" y="2989"/>
                  </a:lnTo>
                  <a:cubicBezTo>
                    <a:pt x="14816" y="3707"/>
                    <a:pt x="14860" y="4438"/>
                    <a:pt x="14860" y="5155"/>
                  </a:cubicBezTo>
                  <a:cubicBezTo>
                    <a:pt x="14860" y="5908"/>
                    <a:pt x="14829" y="6660"/>
                    <a:pt x="14766" y="7397"/>
                  </a:cubicBezTo>
                  <a:cubicBezTo>
                    <a:pt x="14641" y="8886"/>
                    <a:pt x="14359" y="10359"/>
                    <a:pt x="13904" y="11754"/>
                  </a:cubicBezTo>
                  <a:cubicBezTo>
                    <a:pt x="13434" y="13165"/>
                    <a:pt x="12776" y="14513"/>
                    <a:pt x="11882" y="15688"/>
                  </a:cubicBezTo>
                  <a:cubicBezTo>
                    <a:pt x="10989" y="16864"/>
                    <a:pt x="9876" y="17852"/>
                    <a:pt x="8590" y="18588"/>
                  </a:cubicBezTo>
                  <a:lnTo>
                    <a:pt x="8575" y="18604"/>
                  </a:lnTo>
                  <a:lnTo>
                    <a:pt x="8559" y="18620"/>
                  </a:lnTo>
                  <a:cubicBezTo>
                    <a:pt x="7854" y="19200"/>
                    <a:pt x="7101" y="19764"/>
                    <a:pt x="6318" y="20281"/>
                  </a:cubicBezTo>
                  <a:cubicBezTo>
                    <a:pt x="5550" y="20783"/>
                    <a:pt x="4750" y="21269"/>
                    <a:pt x="3904" y="21629"/>
                  </a:cubicBezTo>
                  <a:cubicBezTo>
                    <a:pt x="3481" y="21817"/>
                    <a:pt x="3057" y="21974"/>
                    <a:pt x="2603" y="22068"/>
                  </a:cubicBezTo>
                  <a:cubicBezTo>
                    <a:pt x="2391" y="22113"/>
                    <a:pt x="2175" y="22140"/>
                    <a:pt x="1961" y="22140"/>
                  </a:cubicBezTo>
                  <a:cubicBezTo>
                    <a:pt x="1732" y="22140"/>
                    <a:pt x="1505" y="22109"/>
                    <a:pt x="1286" y="22037"/>
                  </a:cubicBezTo>
                  <a:cubicBezTo>
                    <a:pt x="1082" y="21974"/>
                    <a:pt x="894" y="21848"/>
                    <a:pt x="753" y="21692"/>
                  </a:cubicBezTo>
                  <a:cubicBezTo>
                    <a:pt x="597" y="21535"/>
                    <a:pt x="471" y="21347"/>
                    <a:pt x="377" y="21143"/>
                  </a:cubicBezTo>
                  <a:cubicBezTo>
                    <a:pt x="205" y="20736"/>
                    <a:pt x="142" y="20265"/>
                    <a:pt x="111" y="19795"/>
                  </a:cubicBezTo>
                  <a:lnTo>
                    <a:pt x="1" y="19811"/>
                  </a:lnTo>
                  <a:cubicBezTo>
                    <a:pt x="1" y="20281"/>
                    <a:pt x="32" y="20751"/>
                    <a:pt x="205" y="21221"/>
                  </a:cubicBezTo>
                  <a:cubicBezTo>
                    <a:pt x="299" y="21441"/>
                    <a:pt x="424" y="21660"/>
                    <a:pt x="581" y="21848"/>
                  </a:cubicBezTo>
                  <a:cubicBezTo>
                    <a:pt x="753" y="22037"/>
                    <a:pt x="973" y="22178"/>
                    <a:pt x="1208" y="22272"/>
                  </a:cubicBezTo>
                  <a:cubicBezTo>
                    <a:pt x="1479" y="22380"/>
                    <a:pt x="1766" y="22421"/>
                    <a:pt x="2050" y="22421"/>
                  </a:cubicBezTo>
                  <a:cubicBezTo>
                    <a:pt x="2259" y="22421"/>
                    <a:pt x="2467" y="22399"/>
                    <a:pt x="2666" y="22366"/>
                  </a:cubicBezTo>
                  <a:cubicBezTo>
                    <a:pt x="3136" y="22287"/>
                    <a:pt x="3606" y="22146"/>
                    <a:pt x="4045" y="21974"/>
                  </a:cubicBezTo>
                  <a:cubicBezTo>
                    <a:pt x="4923" y="21613"/>
                    <a:pt x="5769" y="21143"/>
                    <a:pt x="6568" y="20642"/>
                  </a:cubicBezTo>
                  <a:cubicBezTo>
                    <a:pt x="7368" y="20140"/>
                    <a:pt x="8136" y="19591"/>
                    <a:pt x="8873" y="18996"/>
                  </a:cubicBezTo>
                  <a:lnTo>
                    <a:pt x="8873" y="18996"/>
                  </a:lnTo>
                  <a:lnTo>
                    <a:pt x="8841" y="19027"/>
                  </a:lnTo>
                  <a:cubicBezTo>
                    <a:pt x="10189" y="18275"/>
                    <a:pt x="11381" y="17240"/>
                    <a:pt x="12321" y="16018"/>
                  </a:cubicBezTo>
                  <a:cubicBezTo>
                    <a:pt x="13261" y="14795"/>
                    <a:pt x="13951" y="13400"/>
                    <a:pt x="14437" y="11942"/>
                  </a:cubicBezTo>
                  <a:cubicBezTo>
                    <a:pt x="14907" y="10485"/>
                    <a:pt x="15189" y="8964"/>
                    <a:pt x="15315" y="7444"/>
                  </a:cubicBezTo>
                  <a:cubicBezTo>
                    <a:pt x="15377" y="6676"/>
                    <a:pt x="15393" y="5923"/>
                    <a:pt x="15377" y="5155"/>
                  </a:cubicBezTo>
                  <a:cubicBezTo>
                    <a:pt x="15362" y="4387"/>
                    <a:pt x="15315" y="3635"/>
                    <a:pt x="15205" y="2867"/>
                  </a:cubicBezTo>
                  <a:lnTo>
                    <a:pt x="15189" y="2836"/>
                  </a:lnTo>
                  <a:lnTo>
                    <a:pt x="15174" y="2788"/>
                  </a:lnTo>
                  <a:cubicBezTo>
                    <a:pt x="14954" y="2350"/>
                    <a:pt x="14688" y="1926"/>
                    <a:pt x="14359" y="1550"/>
                  </a:cubicBezTo>
                  <a:cubicBezTo>
                    <a:pt x="14029" y="1174"/>
                    <a:pt x="13653" y="829"/>
                    <a:pt x="13214" y="578"/>
                  </a:cubicBezTo>
                  <a:cubicBezTo>
                    <a:pt x="12776" y="312"/>
                    <a:pt x="12290" y="140"/>
                    <a:pt x="11804" y="61"/>
                  </a:cubicBezTo>
                  <a:cubicBezTo>
                    <a:pt x="11539" y="20"/>
                    <a:pt x="11274" y="0"/>
                    <a:pt x="1101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9"/>
            <p:cNvSpPr/>
            <p:nvPr/>
          </p:nvSpPr>
          <p:spPr>
            <a:xfrm>
              <a:off x="2969650" y="2536750"/>
              <a:ext cx="174000" cy="266875"/>
            </a:xfrm>
            <a:custGeom>
              <a:avLst/>
              <a:gdLst/>
              <a:ahLst/>
              <a:cxnLst/>
              <a:rect l="l" t="t" r="r" b="b"/>
              <a:pathLst>
                <a:path w="6960" h="10675" extrusionOk="0">
                  <a:moveTo>
                    <a:pt x="4029" y="1"/>
                  </a:moveTo>
                  <a:cubicBezTo>
                    <a:pt x="3966" y="1"/>
                    <a:pt x="3903" y="16"/>
                    <a:pt x="3809" y="16"/>
                  </a:cubicBezTo>
                  <a:lnTo>
                    <a:pt x="3794" y="16"/>
                  </a:lnTo>
                  <a:lnTo>
                    <a:pt x="3794" y="32"/>
                  </a:lnTo>
                  <a:cubicBezTo>
                    <a:pt x="3135" y="189"/>
                    <a:pt x="2493" y="424"/>
                    <a:pt x="1897" y="769"/>
                  </a:cubicBezTo>
                  <a:cubicBezTo>
                    <a:pt x="1317" y="1129"/>
                    <a:pt x="800" y="1615"/>
                    <a:pt x="455" y="2226"/>
                  </a:cubicBezTo>
                  <a:cubicBezTo>
                    <a:pt x="126" y="2838"/>
                    <a:pt x="0" y="3543"/>
                    <a:pt x="47" y="4217"/>
                  </a:cubicBezTo>
                  <a:cubicBezTo>
                    <a:pt x="63" y="4546"/>
                    <a:pt x="126" y="4875"/>
                    <a:pt x="204" y="5204"/>
                  </a:cubicBezTo>
                  <a:cubicBezTo>
                    <a:pt x="298" y="5518"/>
                    <a:pt x="408" y="5831"/>
                    <a:pt x="565" y="6129"/>
                  </a:cubicBezTo>
                  <a:lnTo>
                    <a:pt x="612" y="6098"/>
                  </a:lnTo>
                  <a:cubicBezTo>
                    <a:pt x="392" y="5487"/>
                    <a:pt x="283" y="4844"/>
                    <a:pt x="298" y="4201"/>
                  </a:cubicBezTo>
                  <a:cubicBezTo>
                    <a:pt x="314" y="3574"/>
                    <a:pt x="471" y="2947"/>
                    <a:pt x="800" y="2430"/>
                  </a:cubicBezTo>
                  <a:cubicBezTo>
                    <a:pt x="1113" y="1897"/>
                    <a:pt x="1599" y="1490"/>
                    <a:pt x="2148" y="1192"/>
                  </a:cubicBezTo>
                  <a:cubicBezTo>
                    <a:pt x="2696" y="894"/>
                    <a:pt x="3292" y="690"/>
                    <a:pt x="3919" y="549"/>
                  </a:cubicBezTo>
                  <a:lnTo>
                    <a:pt x="3919" y="549"/>
                  </a:lnTo>
                  <a:lnTo>
                    <a:pt x="3888" y="565"/>
                  </a:lnTo>
                  <a:cubicBezTo>
                    <a:pt x="3935" y="549"/>
                    <a:pt x="3997" y="549"/>
                    <a:pt x="4044" y="549"/>
                  </a:cubicBezTo>
                  <a:lnTo>
                    <a:pt x="4217" y="549"/>
                  </a:lnTo>
                  <a:cubicBezTo>
                    <a:pt x="4327" y="565"/>
                    <a:pt x="4452" y="581"/>
                    <a:pt x="4562" y="596"/>
                  </a:cubicBezTo>
                  <a:cubicBezTo>
                    <a:pt x="4781" y="643"/>
                    <a:pt x="4985" y="722"/>
                    <a:pt x="5173" y="847"/>
                  </a:cubicBezTo>
                  <a:cubicBezTo>
                    <a:pt x="5565" y="1066"/>
                    <a:pt x="5863" y="1427"/>
                    <a:pt x="6051" y="1850"/>
                  </a:cubicBezTo>
                  <a:cubicBezTo>
                    <a:pt x="6239" y="2289"/>
                    <a:pt x="6333" y="2759"/>
                    <a:pt x="6380" y="3245"/>
                  </a:cubicBezTo>
                  <a:cubicBezTo>
                    <a:pt x="6427" y="3731"/>
                    <a:pt x="6411" y="4233"/>
                    <a:pt x="6380" y="4719"/>
                  </a:cubicBezTo>
                  <a:cubicBezTo>
                    <a:pt x="6301" y="5722"/>
                    <a:pt x="6113" y="6709"/>
                    <a:pt x="5878" y="7697"/>
                  </a:cubicBezTo>
                  <a:cubicBezTo>
                    <a:pt x="5659" y="8684"/>
                    <a:pt x="5377" y="9656"/>
                    <a:pt x="5079" y="10643"/>
                  </a:cubicBezTo>
                  <a:lnTo>
                    <a:pt x="5189" y="10675"/>
                  </a:lnTo>
                  <a:cubicBezTo>
                    <a:pt x="5596" y="9734"/>
                    <a:pt x="5957" y="8778"/>
                    <a:pt x="6254" y="7791"/>
                  </a:cubicBezTo>
                  <a:cubicBezTo>
                    <a:pt x="6552" y="6819"/>
                    <a:pt x="6787" y="5800"/>
                    <a:pt x="6897" y="4766"/>
                  </a:cubicBezTo>
                  <a:cubicBezTo>
                    <a:pt x="6944" y="4248"/>
                    <a:pt x="6960" y="3731"/>
                    <a:pt x="6928" y="3198"/>
                  </a:cubicBezTo>
                  <a:cubicBezTo>
                    <a:pt x="6881" y="2665"/>
                    <a:pt x="6787" y="2132"/>
                    <a:pt x="6552" y="1631"/>
                  </a:cubicBezTo>
                  <a:cubicBezTo>
                    <a:pt x="6443" y="1380"/>
                    <a:pt x="6301" y="1129"/>
                    <a:pt x="6113" y="910"/>
                  </a:cubicBezTo>
                  <a:cubicBezTo>
                    <a:pt x="5941" y="690"/>
                    <a:pt x="5706" y="502"/>
                    <a:pt x="5471" y="361"/>
                  </a:cubicBezTo>
                  <a:cubicBezTo>
                    <a:pt x="5220" y="220"/>
                    <a:pt x="4938" y="110"/>
                    <a:pt x="4671" y="63"/>
                  </a:cubicBezTo>
                  <a:cubicBezTo>
                    <a:pt x="4530" y="32"/>
                    <a:pt x="4389" y="16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9"/>
            <p:cNvSpPr/>
            <p:nvPr/>
          </p:nvSpPr>
          <p:spPr>
            <a:xfrm>
              <a:off x="2856800" y="2774225"/>
              <a:ext cx="135200" cy="117075"/>
            </a:xfrm>
            <a:custGeom>
              <a:avLst/>
              <a:gdLst/>
              <a:ahLst/>
              <a:cxnLst/>
              <a:rect l="l" t="t" r="r" b="b"/>
              <a:pathLst>
                <a:path w="5408" h="4683" extrusionOk="0">
                  <a:moveTo>
                    <a:pt x="1317" y="0"/>
                  </a:moveTo>
                  <a:lnTo>
                    <a:pt x="1207" y="47"/>
                  </a:lnTo>
                  <a:cubicBezTo>
                    <a:pt x="1254" y="204"/>
                    <a:pt x="1286" y="376"/>
                    <a:pt x="1301" y="533"/>
                  </a:cubicBezTo>
                  <a:cubicBezTo>
                    <a:pt x="1333" y="690"/>
                    <a:pt x="1333" y="862"/>
                    <a:pt x="1317" y="1019"/>
                  </a:cubicBezTo>
                  <a:cubicBezTo>
                    <a:pt x="1317" y="1176"/>
                    <a:pt x="1270" y="1333"/>
                    <a:pt x="1207" y="1442"/>
                  </a:cubicBezTo>
                  <a:cubicBezTo>
                    <a:pt x="1129" y="1568"/>
                    <a:pt x="1035" y="1662"/>
                    <a:pt x="909" y="1724"/>
                  </a:cubicBezTo>
                  <a:lnTo>
                    <a:pt x="862" y="1740"/>
                  </a:lnTo>
                  <a:lnTo>
                    <a:pt x="831" y="1787"/>
                  </a:lnTo>
                  <a:cubicBezTo>
                    <a:pt x="643" y="2101"/>
                    <a:pt x="455" y="2414"/>
                    <a:pt x="298" y="2759"/>
                  </a:cubicBezTo>
                  <a:cubicBezTo>
                    <a:pt x="235" y="2931"/>
                    <a:pt x="157" y="3104"/>
                    <a:pt x="110" y="3292"/>
                  </a:cubicBezTo>
                  <a:cubicBezTo>
                    <a:pt x="47" y="3480"/>
                    <a:pt x="0" y="3668"/>
                    <a:pt x="0" y="3887"/>
                  </a:cubicBezTo>
                  <a:cubicBezTo>
                    <a:pt x="0" y="3997"/>
                    <a:pt x="16" y="4107"/>
                    <a:pt x="47" y="4217"/>
                  </a:cubicBezTo>
                  <a:cubicBezTo>
                    <a:pt x="94" y="4342"/>
                    <a:pt x="173" y="4467"/>
                    <a:pt x="298" y="4546"/>
                  </a:cubicBezTo>
                  <a:cubicBezTo>
                    <a:pt x="408" y="4624"/>
                    <a:pt x="517" y="4655"/>
                    <a:pt x="643" y="4671"/>
                  </a:cubicBezTo>
                  <a:cubicBezTo>
                    <a:pt x="698" y="4679"/>
                    <a:pt x="753" y="4683"/>
                    <a:pt x="805" y="4683"/>
                  </a:cubicBezTo>
                  <a:cubicBezTo>
                    <a:pt x="858" y="4683"/>
                    <a:pt x="909" y="4679"/>
                    <a:pt x="956" y="4671"/>
                  </a:cubicBezTo>
                  <a:cubicBezTo>
                    <a:pt x="1364" y="4624"/>
                    <a:pt x="1709" y="4483"/>
                    <a:pt x="2054" y="4326"/>
                  </a:cubicBezTo>
                  <a:lnTo>
                    <a:pt x="2101" y="4311"/>
                  </a:lnTo>
                  <a:lnTo>
                    <a:pt x="2116" y="4279"/>
                  </a:lnTo>
                  <a:cubicBezTo>
                    <a:pt x="2351" y="4044"/>
                    <a:pt x="2586" y="3809"/>
                    <a:pt x="2837" y="3590"/>
                  </a:cubicBezTo>
                  <a:cubicBezTo>
                    <a:pt x="3088" y="3355"/>
                    <a:pt x="3339" y="3151"/>
                    <a:pt x="3605" y="2947"/>
                  </a:cubicBezTo>
                  <a:cubicBezTo>
                    <a:pt x="3872" y="2759"/>
                    <a:pt x="4154" y="2571"/>
                    <a:pt x="4452" y="2445"/>
                  </a:cubicBezTo>
                  <a:cubicBezTo>
                    <a:pt x="4608" y="2398"/>
                    <a:pt x="4750" y="2351"/>
                    <a:pt x="4906" y="2336"/>
                  </a:cubicBezTo>
                  <a:cubicBezTo>
                    <a:pt x="5063" y="2336"/>
                    <a:pt x="5220" y="2367"/>
                    <a:pt x="5361" y="2477"/>
                  </a:cubicBezTo>
                  <a:lnTo>
                    <a:pt x="5408" y="2398"/>
                  </a:lnTo>
                  <a:cubicBezTo>
                    <a:pt x="5282" y="2273"/>
                    <a:pt x="5094" y="2195"/>
                    <a:pt x="4922" y="2179"/>
                  </a:cubicBezTo>
                  <a:cubicBezTo>
                    <a:pt x="4889" y="2176"/>
                    <a:pt x="4855" y="2175"/>
                    <a:pt x="4822" y="2175"/>
                  </a:cubicBezTo>
                  <a:cubicBezTo>
                    <a:pt x="4668" y="2175"/>
                    <a:pt x="4518" y="2203"/>
                    <a:pt x="4389" y="2242"/>
                  </a:cubicBezTo>
                  <a:cubicBezTo>
                    <a:pt x="4044" y="2351"/>
                    <a:pt x="3731" y="2508"/>
                    <a:pt x="3433" y="2696"/>
                  </a:cubicBezTo>
                  <a:cubicBezTo>
                    <a:pt x="3135" y="2884"/>
                    <a:pt x="2853" y="3088"/>
                    <a:pt x="2586" y="3307"/>
                  </a:cubicBezTo>
                  <a:cubicBezTo>
                    <a:pt x="2344" y="3520"/>
                    <a:pt x="2086" y="3732"/>
                    <a:pt x="1842" y="3973"/>
                  </a:cubicBezTo>
                  <a:lnTo>
                    <a:pt x="1842" y="3973"/>
                  </a:lnTo>
                  <a:cubicBezTo>
                    <a:pt x="1531" y="4105"/>
                    <a:pt x="1220" y="4218"/>
                    <a:pt x="909" y="4248"/>
                  </a:cubicBezTo>
                  <a:cubicBezTo>
                    <a:pt x="870" y="4252"/>
                    <a:pt x="832" y="4254"/>
                    <a:pt x="795" y="4254"/>
                  </a:cubicBezTo>
                  <a:cubicBezTo>
                    <a:pt x="686" y="4254"/>
                    <a:pt x="592" y="4236"/>
                    <a:pt x="533" y="4201"/>
                  </a:cubicBezTo>
                  <a:cubicBezTo>
                    <a:pt x="502" y="4170"/>
                    <a:pt x="470" y="4138"/>
                    <a:pt x="455" y="4076"/>
                  </a:cubicBezTo>
                  <a:cubicBezTo>
                    <a:pt x="423" y="4029"/>
                    <a:pt x="423" y="3966"/>
                    <a:pt x="423" y="3887"/>
                  </a:cubicBezTo>
                  <a:cubicBezTo>
                    <a:pt x="423" y="3574"/>
                    <a:pt x="533" y="3229"/>
                    <a:pt x="659" y="2916"/>
                  </a:cubicBezTo>
                  <a:cubicBezTo>
                    <a:pt x="795" y="2597"/>
                    <a:pt x="946" y="2278"/>
                    <a:pt x="1112" y="1988"/>
                  </a:cubicBezTo>
                  <a:lnTo>
                    <a:pt x="1112" y="1988"/>
                  </a:lnTo>
                  <a:cubicBezTo>
                    <a:pt x="1270" y="1892"/>
                    <a:pt x="1390" y="1750"/>
                    <a:pt x="1474" y="1583"/>
                  </a:cubicBezTo>
                  <a:cubicBezTo>
                    <a:pt x="1552" y="1395"/>
                    <a:pt x="1583" y="1207"/>
                    <a:pt x="1568" y="1019"/>
                  </a:cubicBezTo>
                  <a:cubicBezTo>
                    <a:pt x="1568" y="847"/>
                    <a:pt x="1536" y="659"/>
                    <a:pt x="1505" y="502"/>
                  </a:cubicBezTo>
                  <a:cubicBezTo>
                    <a:pt x="1458" y="329"/>
                    <a:pt x="1395" y="157"/>
                    <a:pt x="131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9"/>
            <p:cNvSpPr/>
            <p:nvPr/>
          </p:nvSpPr>
          <p:spPr>
            <a:xfrm>
              <a:off x="2691425" y="4396900"/>
              <a:ext cx="375025" cy="650500"/>
            </a:xfrm>
            <a:custGeom>
              <a:avLst/>
              <a:gdLst/>
              <a:ahLst/>
              <a:cxnLst/>
              <a:rect l="l" t="t" r="r" b="b"/>
              <a:pathLst>
                <a:path w="15001" h="26020" extrusionOk="0">
                  <a:moveTo>
                    <a:pt x="14970" y="1"/>
                  </a:moveTo>
                  <a:cubicBezTo>
                    <a:pt x="12807" y="1443"/>
                    <a:pt x="10863" y="3167"/>
                    <a:pt x="9076" y="5063"/>
                  </a:cubicBezTo>
                  <a:cubicBezTo>
                    <a:pt x="8183" y="6004"/>
                    <a:pt x="7336" y="6991"/>
                    <a:pt x="6537" y="8010"/>
                  </a:cubicBezTo>
                  <a:cubicBezTo>
                    <a:pt x="5753" y="9045"/>
                    <a:pt x="5016" y="10126"/>
                    <a:pt x="4327" y="11223"/>
                  </a:cubicBezTo>
                  <a:cubicBezTo>
                    <a:pt x="3668" y="12336"/>
                    <a:pt x="3041" y="13496"/>
                    <a:pt x="2509" y="14672"/>
                  </a:cubicBezTo>
                  <a:cubicBezTo>
                    <a:pt x="1976" y="15863"/>
                    <a:pt x="1505" y="17086"/>
                    <a:pt x="1129" y="18324"/>
                  </a:cubicBezTo>
                  <a:cubicBezTo>
                    <a:pt x="753" y="19578"/>
                    <a:pt x="471" y="20847"/>
                    <a:pt x="283" y="22133"/>
                  </a:cubicBezTo>
                  <a:cubicBezTo>
                    <a:pt x="95" y="23418"/>
                    <a:pt x="1" y="24719"/>
                    <a:pt x="16" y="26020"/>
                  </a:cubicBezTo>
                  <a:lnTo>
                    <a:pt x="126" y="26020"/>
                  </a:lnTo>
                  <a:cubicBezTo>
                    <a:pt x="142" y="25691"/>
                    <a:pt x="173" y="25377"/>
                    <a:pt x="204" y="25048"/>
                  </a:cubicBezTo>
                  <a:cubicBezTo>
                    <a:pt x="236" y="24735"/>
                    <a:pt x="267" y="24421"/>
                    <a:pt x="314" y="24092"/>
                  </a:cubicBezTo>
                  <a:cubicBezTo>
                    <a:pt x="393" y="23449"/>
                    <a:pt x="487" y="22822"/>
                    <a:pt x="612" y="22195"/>
                  </a:cubicBezTo>
                  <a:cubicBezTo>
                    <a:pt x="863" y="20926"/>
                    <a:pt x="1176" y="19688"/>
                    <a:pt x="1584" y="18481"/>
                  </a:cubicBezTo>
                  <a:cubicBezTo>
                    <a:pt x="1991" y="17258"/>
                    <a:pt x="2462" y="16067"/>
                    <a:pt x="3010" y="14907"/>
                  </a:cubicBezTo>
                  <a:cubicBezTo>
                    <a:pt x="3543" y="13747"/>
                    <a:pt x="4154" y="12618"/>
                    <a:pt x="4813" y="11521"/>
                  </a:cubicBezTo>
                  <a:cubicBezTo>
                    <a:pt x="5487" y="10424"/>
                    <a:pt x="6208" y="9374"/>
                    <a:pt x="6976" y="8339"/>
                  </a:cubicBezTo>
                  <a:cubicBezTo>
                    <a:pt x="7728" y="7305"/>
                    <a:pt x="8559" y="6317"/>
                    <a:pt x="9405" y="5361"/>
                  </a:cubicBezTo>
                  <a:cubicBezTo>
                    <a:pt x="10267" y="4405"/>
                    <a:pt x="11145" y="3480"/>
                    <a:pt x="12086" y="2587"/>
                  </a:cubicBezTo>
                  <a:cubicBezTo>
                    <a:pt x="13010" y="1693"/>
                    <a:pt x="13982" y="847"/>
                    <a:pt x="15001" y="48"/>
                  </a:cubicBezTo>
                  <a:lnTo>
                    <a:pt x="1497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59"/>
            <p:cNvSpPr/>
            <p:nvPr/>
          </p:nvSpPr>
          <p:spPr>
            <a:xfrm>
              <a:off x="2261950" y="4485850"/>
              <a:ext cx="541975" cy="976925"/>
            </a:xfrm>
            <a:custGeom>
              <a:avLst/>
              <a:gdLst/>
              <a:ahLst/>
              <a:cxnLst/>
              <a:rect l="l" t="t" r="r" b="b"/>
              <a:pathLst>
                <a:path w="21679" h="39077" extrusionOk="0">
                  <a:moveTo>
                    <a:pt x="21615" y="1"/>
                  </a:moveTo>
                  <a:cubicBezTo>
                    <a:pt x="20894" y="1740"/>
                    <a:pt x="20158" y="3465"/>
                    <a:pt x="19374" y="5173"/>
                  </a:cubicBezTo>
                  <a:cubicBezTo>
                    <a:pt x="18606" y="6882"/>
                    <a:pt x="17807" y="8590"/>
                    <a:pt x="16976" y="10267"/>
                  </a:cubicBezTo>
                  <a:cubicBezTo>
                    <a:pt x="16145" y="11960"/>
                    <a:pt x="15283" y="13622"/>
                    <a:pt x="14358" y="15252"/>
                  </a:cubicBezTo>
                  <a:cubicBezTo>
                    <a:pt x="13433" y="16882"/>
                    <a:pt x="12462" y="18481"/>
                    <a:pt x="11333" y="19954"/>
                  </a:cubicBezTo>
                  <a:cubicBezTo>
                    <a:pt x="11051" y="20330"/>
                    <a:pt x="10753" y="20691"/>
                    <a:pt x="10455" y="21020"/>
                  </a:cubicBezTo>
                  <a:cubicBezTo>
                    <a:pt x="10299" y="21192"/>
                    <a:pt x="10142" y="21365"/>
                    <a:pt x="9985" y="21537"/>
                  </a:cubicBezTo>
                  <a:cubicBezTo>
                    <a:pt x="9891" y="21616"/>
                    <a:pt x="9813" y="21694"/>
                    <a:pt x="9734" y="21772"/>
                  </a:cubicBezTo>
                  <a:cubicBezTo>
                    <a:pt x="9640" y="21851"/>
                    <a:pt x="9562" y="21929"/>
                    <a:pt x="9468" y="22023"/>
                  </a:cubicBezTo>
                  <a:cubicBezTo>
                    <a:pt x="8794" y="22681"/>
                    <a:pt x="8151" y="23371"/>
                    <a:pt x="7524" y="24092"/>
                  </a:cubicBezTo>
                  <a:cubicBezTo>
                    <a:pt x="6286" y="25518"/>
                    <a:pt x="5126" y="27023"/>
                    <a:pt x="4092" y="28606"/>
                  </a:cubicBezTo>
                  <a:cubicBezTo>
                    <a:pt x="3057" y="30189"/>
                    <a:pt x="2148" y="31851"/>
                    <a:pt x="1411" y="33591"/>
                  </a:cubicBezTo>
                  <a:cubicBezTo>
                    <a:pt x="1051" y="34468"/>
                    <a:pt x="753" y="35362"/>
                    <a:pt x="502" y="36287"/>
                  </a:cubicBezTo>
                  <a:cubicBezTo>
                    <a:pt x="251" y="37196"/>
                    <a:pt x="79" y="38136"/>
                    <a:pt x="1" y="39077"/>
                  </a:cubicBezTo>
                  <a:lnTo>
                    <a:pt x="110" y="39077"/>
                  </a:lnTo>
                  <a:cubicBezTo>
                    <a:pt x="377" y="37227"/>
                    <a:pt x="957" y="35425"/>
                    <a:pt x="1725" y="33732"/>
                  </a:cubicBezTo>
                  <a:cubicBezTo>
                    <a:pt x="2493" y="32023"/>
                    <a:pt x="3449" y="30409"/>
                    <a:pt x="4499" y="28857"/>
                  </a:cubicBezTo>
                  <a:cubicBezTo>
                    <a:pt x="5549" y="27321"/>
                    <a:pt x="6694" y="25848"/>
                    <a:pt x="7947" y="24453"/>
                  </a:cubicBezTo>
                  <a:cubicBezTo>
                    <a:pt x="8559" y="23747"/>
                    <a:pt x="9201" y="23073"/>
                    <a:pt x="9860" y="22415"/>
                  </a:cubicBezTo>
                  <a:cubicBezTo>
                    <a:pt x="9954" y="22337"/>
                    <a:pt x="10032" y="22258"/>
                    <a:pt x="10111" y="22180"/>
                  </a:cubicBezTo>
                  <a:cubicBezTo>
                    <a:pt x="10205" y="22101"/>
                    <a:pt x="10283" y="22007"/>
                    <a:pt x="10377" y="21929"/>
                  </a:cubicBezTo>
                  <a:cubicBezTo>
                    <a:pt x="10549" y="21757"/>
                    <a:pt x="10706" y="21584"/>
                    <a:pt x="10863" y="21412"/>
                  </a:cubicBezTo>
                  <a:cubicBezTo>
                    <a:pt x="11192" y="21051"/>
                    <a:pt x="11490" y="20675"/>
                    <a:pt x="11788" y="20299"/>
                  </a:cubicBezTo>
                  <a:cubicBezTo>
                    <a:pt x="12932" y="18778"/>
                    <a:pt x="13904" y="17164"/>
                    <a:pt x="14829" y="15518"/>
                  </a:cubicBezTo>
                  <a:cubicBezTo>
                    <a:pt x="15738" y="13857"/>
                    <a:pt x="16584" y="12180"/>
                    <a:pt x="17383" y="10471"/>
                  </a:cubicBezTo>
                  <a:cubicBezTo>
                    <a:pt x="18982" y="7054"/>
                    <a:pt x="20409" y="3574"/>
                    <a:pt x="21678" y="32"/>
                  </a:cubicBezTo>
                  <a:lnTo>
                    <a:pt x="2161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59"/>
            <p:cNvSpPr/>
            <p:nvPr/>
          </p:nvSpPr>
          <p:spPr>
            <a:xfrm>
              <a:off x="3622875" y="3374550"/>
              <a:ext cx="410300" cy="1275900"/>
            </a:xfrm>
            <a:custGeom>
              <a:avLst/>
              <a:gdLst/>
              <a:ahLst/>
              <a:cxnLst/>
              <a:rect l="l" t="t" r="r" b="b"/>
              <a:pathLst>
                <a:path w="16412" h="51036" extrusionOk="0">
                  <a:moveTo>
                    <a:pt x="424" y="0"/>
                  </a:moveTo>
                  <a:cubicBezTo>
                    <a:pt x="189" y="1113"/>
                    <a:pt x="95" y="2257"/>
                    <a:pt x="48" y="3386"/>
                  </a:cubicBezTo>
                  <a:cubicBezTo>
                    <a:pt x="1" y="4514"/>
                    <a:pt x="1" y="5659"/>
                    <a:pt x="48" y="6787"/>
                  </a:cubicBezTo>
                  <a:cubicBezTo>
                    <a:pt x="142" y="9060"/>
                    <a:pt x="408" y="11317"/>
                    <a:pt x="769" y="13559"/>
                  </a:cubicBezTo>
                  <a:cubicBezTo>
                    <a:pt x="1521" y="18041"/>
                    <a:pt x="2744" y="22430"/>
                    <a:pt x="4248" y="26709"/>
                  </a:cubicBezTo>
                  <a:cubicBezTo>
                    <a:pt x="5753" y="30988"/>
                    <a:pt x="7556" y="35173"/>
                    <a:pt x="9593" y="39217"/>
                  </a:cubicBezTo>
                  <a:cubicBezTo>
                    <a:pt x="10612" y="41239"/>
                    <a:pt x="11678" y="43246"/>
                    <a:pt x="12791" y="45221"/>
                  </a:cubicBezTo>
                  <a:cubicBezTo>
                    <a:pt x="13919" y="47180"/>
                    <a:pt x="15079" y="49124"/>
                    <a:pt x="16302" y="51036"/>
                  </a:cubicBezTo>
                  <a:lnTo>
                    <a:pt x="16412" y="50973"/>
                  </a:lnTo>
                  <a:cubicBezTo>
                    <a:pt x="15267" y="49014"/>
                    <a:pt x="14154" y="47055"/>
                    <a:pt x="13104" y="45048"/>
                  </a:cubicBezTo>
                  <a:cubicBezTo>
                    <a:pt x="12023" y="43058"/>
                    <a:pt x="10988" y="41051"/>
                    <a:pt x="10016" y="39014"/>
                  </a:cubicBezTo>
                  <a:cubicBezTo>
                    <a:pt x="9045" y="36976"/>
                    <a:pt x="8104" y="34923"/>
                    <a:pt x="7226" y="32838"/>
                  </a:cubicBezTo>
                  <a:cubicBezTo>
                    <a:pt x="6349" y="30753"/>
                    <a:pt x="5534" y="28653"/>
                    <a:pt x="4781" y="26521"/>
                  </a:cubicBezTo>
                  <a:cubicBezTo>
                    <a:pt x="4029" y="24405"/>
                    <a:pt x="3339" y="22242"/>
                    <a:pt x="2744" y="20079"/>
                  </a:cubicBezTo>
                  <a:cubicBezTo>
                    <a:pt x="2132" y="17900"/>
                    <a:pt x="1631" y="15706"/>
                    <a:pt x="1207" y="13480"/>
                  </a:cubicBezTo>
                  <a:cubicBezTo>
                    <a:pt x="800" y="11270"/>
                    <a:pt x="486" y="9029"/>
                    <a:pt x="345" y="6772"/>
                  </a:cubicBezTo>
                  <a:cubicBezTo>
                    <a:pt x="267" y="5643"/>
                    <a:pt x="220" y="4514"/>
                    <a:pt x="236" y="3386"/>
                  </a:cubicBezTo>
                  <a:cubicBezTo>
                    <a:pt x="236" y="2822"/>
                    <a:pt x="251" y="2257"/>
                    <a:pt x="298" y="1709"/>
                  </a:cubicBezTo>
                  <a:cubicBezTo>
                    <a:pt x="330" y="1145"/>
                    <a:pt x="377" y="580"/>
                    <a:pt x="471" y="16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59"/>
            <p:cNvSpPr/>
            <p:nvPr/>
          </p:nvSpPr>
          <p:spPr>
            <a:xfrm>
              <a:off x="1669475" y="2640000"/>
              <a:ext cx="118350" cy="75475"/>
            </a:xfrm>
            <a:custGeom>
              <a:avLst/>
              <a:gdLst/>
              <a:ahLst/>
              <a:cxnLst/>
              <a:rect l="l" t="t" r="r" b="b"/>
              <a:pathLst>
                <a:path w="4734" h="3019" extrusionOk="0">
                  <a:moveTo>
                    <a:pt x="630" y="0"/>
                  </a:moveTo>
                  <a:cubicBezTo>
                    <a:pt x="247" y="0"/>
                    <a:pt x="141" y="228"/>
                    <a:pt x="141" y="228"/>
                  </a:cubicBezTo>
                  <a:cubicBezTo>
                    <a:pt x="0" y="698"/>
                    <a:pt x="2649" y="1560"/>
                    <a:pt x="2649" y="1560"/>
                  </a:cubicBezTo>
                  <a:cubicBezTo>
                    <a:pt x="3260" y="1701"/>
                    <a:pt x="4734" y="3018"/>
                    <a:pt x="4734" y="3018"/>
                  </a:cubicBezTo>
                  <a:cubicBezTo>
                    <a:pt x="2380" y="505"/>
                    <a:pt x="1199" y="0"/>
                    <a:pt x="63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9"/>
            <p:cNvSpPr/>
            <p:nvPr/>
          </p:nvSpPr>
          <p:spPr>
            <a:xfrm>
              <a:off x="1673375" y="2774600"/>
              <a:ext cx="85075" cy="217525"/>
            </a:xfrm>
            <a:custGeom>
              <a:avLst/>
              <a:gdLst/>
              <a:ahLst/>
              <a:cxnLst/>
              <a:rect l="l" t="t" r="r" b="b"/>
              <a:pathLst>
                <a:path w="3403" h="8701" extrusionOk="0">
                  <a:moveTo>
                    <a:pt x="2634" y="1"/>
                  </a:moveTo>
                  <a:lnTo>
                    <a:pt x="2524" y="17"/>
                  </a:lnTo>
                  <a:cubicBezTo>
                    <a:pt x="2524" y="455"/>
                    <a:pt x="2477" y="894"/>
                    <a:pt x="2352" y="1302"/>
                  </a:cubicBezTo>
                  <a:cubicBezTo>
                    <a:pt x="2227" y="1725"/>
                    <a:pt x="2038" y="2101"/>
                    <a:pt x="1756" y="2383"/>
                  </a:cubicBezTo>
                  <a:cubicBezTo>
                    <a:pt x="1694" y="2462"/>
                    <a:pt x="1615" y="2524"/>
                    <a:pt x="1537" y="2587"/>
                  </a:cubicBezTo>
                  <a:cubicBezTo>
                    <a:pt x="1490" y="2618"/>
                    <a:pt x="1474" y="2634"/>
                    <a:pt x="1411" y="2666"/>
                  </a:cubicBezTo>
                  <a:cubicBezTo>
                    <a:pt x="1349" y="2713"/>
                    <a:pt x="1317" y="2760"/>
                    <a:pt x="1270" y="2791"/>
                  </a:cubicBezTo>
                  <a:cubicBezTo>
                    <a:pt x="1082" y="2948"/>
                    <a:pt x="910" y="3120"/>
                    <a:pt x="769" y="3308"/>
                  </a:cubicBezTo>
                  <a:cubicBezTo>
                    <a:pt x="471" y="3684"/>
                    <a:pt x="236" y="4123"/>
                    <a:pt x="110" y="4609"/>
                  </a:cubicBezTo>
                  <a:cubicBezTo>
                    <a:pt x="1" y="5095"/>
                    <a:pt x="48" y="5628"/>
                    <a:pt x="236" y="6083"/>
                  </a:cubicBezTo>
                  <a:cubicBezTo>
                    <a:pt x="424" y="6553"/>
                    <a:pt x="706" y="6945"/>
                    <a:pt x="1051" y="7274"/>
                  </a:cubicBezTo>
                  <a:cubicBezTo>
                    <a:pt x="1725" y="7932"/>
                    <a:pt x="2540" y="8371"/>
                    <a:pt x="3371" y="8700"/>
                  </a:cubicBezTo>
                  <a:lnTo>
                    <a:pt x="3402" y="8653"/>
                  </a:lnTo>
                  <a:cubicBezTo>
                    <a:pt x="2665" y="8136"/>
                    <a:pt x="1929" y="7619"/>
                    <a:pt x="1380" y="6960"/>
                  </a:cubicBezTo>
                  <a:cubicBezTo>
                    <a:pt x="1098" y="6647"/>
                    <a:pt x="863" y="6286"/>
                    <a:pt x="737" y="5910"/>
                  </a:cubicBezTo>
                  <a:cubicBezTo>
                    <a:pt x="596" y="5518"/>
                    <a:pt x="581" y="5126"/>
                    <a:pt x="675" y="4735"/>
                  </a:cubicBezTo>
                  <a:cubicBezTo>
                    <a:pt x="753" y="4343"/>
                    <a:pt x="957" y="3982"/>
                    <a:pt x="1192" y="3653"/>
                  </a:cubicBezTo>
                  <a:cubicBezTo>
                    <a:pt x="1317" y="3481"/>
                    <a:pt x="1458" y="3324"/>
                    <a:pt x="1615" y="3183"/>
                  </a:cubicBezTo>
                  <a:cubicBezTo>
                    <a:pt x="1647" y="3151"/>
                    <a:pt x="1694" y="3104"/>
                    <a:pt x="1709" y="3089"/>
                  </a:cubicBezTo>
                  <a:cubicBezTo>
                    <a:pt x="1756" y="3057"/>
                    <a:pt x="1819" y="3010"/>
                    <a:pt x="1866" y="2963"/>
                  </a:cubicBezTo>
                  <a:cubicBezTo>
                    <a:pt x="1960" y="2885"/>
                    <a:pt x="2038" y="2791"/>
                    <a:pt x="2117" y="2697"/>
                  </a:cubicBezTo>
                  <a:cubicBezTo>
                    <a:pt x="2446" y="2321"/>
                    <a:pt x="2603" y="1850"/>
                    <a:pt x="2681" y="1380"/>
                  </a:cubicBezTo>
                  <a:cubicBezTo>
                    <a:pt x="2744" y="910"/>
                    <a:pt x="2744" y="455"/>
                    <a:pt x="263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9"/>
            <p:cNvSpPr/>
            <p:nvPr/>
          </p:nvSpPr>
          <p:spPr>
            <a:xfrm>
              <a:off x="1698450" y="2987775"/>
              <a:ext cx="228875" cy="326850"/>
            </a:xfrm>
            <a:custGeom>
              <a:avLst/>
              <a:gdLst/>
              <a:ahLst/>
              <a:cxnLst/>
              <a:rect l="l" t="t" r="r" b="b"/>
              <a:pathLst>
                <a:path w="9155" h="13074" extrusionOk="0">
                  <a:moveTo>
                    <a:pt x="2274" y="1"/>
                  </a:moveTo>
                  <a:cubicBezTo>
                    <a:pt x="2054" y="16"/>
                    <a:pt x="1835" y="63"/>
                    <a:pt x="1615" y="142"/>
                  </a:cubicBezTo>
                  <a:cubicBezTo>
                    <a:pt x="1176" y="283"/>
                    <a:pt x="785" y="596"/>
                    <a:pt x="534" y="988"/>
                  </a:cubicBezTo>
                  <a:cubicBezTo>
                    <a:pt x="283" y="1380"/>
                    <a:pt x="158" y="1819"/>
                    <a:pt x="79" y="2242"/>
                  </a:cubicBezTo>
                  <a:cubicBezTo>
                    <a:pt x="17" y="2665"/>
                    <a:pt x="1" y="3104"/>
                    <a:pt x="17" y="3527"/>
                  </a:cubicBezTo>
                  <a:lnTo>
                    <a:pt x="17" y="3543"/>
                  </a:lnTo>
                  <a:cubicBezTo>
                    <a:pt x="48" y="3716"/>
                    <a:pt x="79" y="3841"/>
                    <a:pt x="126" y="3982"/>
                  </a:cubicBezTo>
                  <a:cubicBezTo>
                    <a:pt x="173" y="4107"/>
                    <a:pt x="220" y="4248"/>
                    <a:pt x="283" y="4374"/>
                  </a:cubicBezTo>
                  <a:cubicBezTo>
                    <a:pt x="393" y="4640"/>
                    <a:pt x="534" y="4875"/>
                    <a:pt x="706" y="5111"/>
                  </a:cubicBezTo>
                  <a:cubicBezTo>
                    <a:pt x="1051" y="5565"/>
                    <a:pt x="1490" y="5941"/>
                    <a:pt x="1976" y="6223"/>
                  </a:cubicBezTo>
                  <a:cubicBezTo>
                    <a:pt x="2101" y="6286"/>
                    <a:pt x="2227" y="6349"/>
                    <a:pt x="2352" y="6412"/>
                  </a:cubicBezTo>
                  <a:cubicBezTo>
                    <a:pt x="2493" y="6459"/>
                    <a:pt x="2587" y="6506"/>
                    <a:pt x="2713" y="6553"/>
                  </a:cubicBezTo>
                  <a:cubicBezTo>
                    <a:pt x="2932" y="6662"/>
                    <a:pt x="3151" y="6788"/>
                    <a:pt x="3355" y="6929"/>
                  </a:cubicBezTo>
                  <a:cubicBezTo>
                    <a:pt x="3559" y="7070"/>
                    <a:pt x="3747" y="7227"/>
                    <a:pt x="3857" y="7399"/>
                  </a:cubicBezTo>
                  <a:cubicBezTo>
                    <a:pt x="3920" y="7477"/>
                    <a:pt x="3967" y="7571"/>
                    <a:pt x="3967" y="7650"/>
                  </a:cubicBezTo>
                  <a:cubicBezTo>
                    <a:pt x="3981" y="7722"/>
                    <a:pt x="3969" y="7793"/>
                    <a:pt x="3943" y="7865"/>
                  </a:cubicBezTo>
                  <a:lnTo>
                    <a:pt x="3943" y="7865"/>
                  </a:lnTo>
                  <a:cubicBezTo>
                    <a:pt x="3622" y="8233"/>
                    <a:pt x="3317" y="8616"/>
                    <a:pt x="3026" y="9013"/>
                  </a:cubicBezTo>
                  <a:cubicBezTo>
                    <a:pt x="2744" y="9405"/>
                    <a:pt x="2477" y="9829"/>
                    <a:pt x="2227" y="10252"/>
                  </a:cubicBezTo>
                  <a:cubicBezTo>
                    <a:pt x="1976" y="10691"/>
                    <a:pt x="1756" y="11129"/>
                    <a:pt x="1584" y="11600"/>
                  </a:cubicBezTo>
                  <a:cubicBezTo>
                    <a:pt x="1412" y="12070"/>
                    <a:pt x="1286" y="12572"/>
                    <a:pt x="1286" y="13073"/>
                  </a:cubicBezTo>
                  <a:lnTo>
                    <a:pt x="1396" y="13073"/>
                  </a:lnTo>
                  <a:cubicBezTo>
                    <a:pt x="1427" y="12838"/>
                    <a:pt x="1474" y="12603"/>
                    <a:pt x="1553" y="12368"/>
                  </a:cubicBezTo>
                  <a:cubicBezTo>
                    <a:pt x="1615" y="12133"/>
                    <a:pt x="1709" y="11913"/>
                    <a:pt x="1803" y="11694"/>
                  </a:cubicBezTo>
                  <a:cubicBezTo>
                    <a:pt x="2007" y="11255"/>
                    <a:pt x="2242" y="10832"/>
                    <a:pt x="2509" y="10440"/>
                  </a:cubicBezTo>
                  <a:cubicBezTo>
                    <a:pt x="2775" y="10032"/>
                    <a:pt x="3057" y="9640"/>
                    <a:pt x="3371" y="9264"/>
                  </a:cubicBezTo>
                  <a:cubicBezTo>
                    <a:pt x="3669" y="8888"/>
                    <a:pt x="3982" y="8512"/>
                    <a:pt x="4311" y="8167"/>
                  </a:cubicBezTo>
                  <a:lnTo>
                    <a:pt x="4327" y="8151"/>
                  </a:lnTo>
                  <a:lnTo>
                    <a:pt x="4343" y="8120"/>
                  </a:lnTo>
                  <a:cubicBezTo>
                    <a:pt x="4437" y="7963"/>
                    <a:pt x="4484" y="7775"/>
                    <a:pt x="4452" y="7603"/>
                  </a:cubicBezTo>
                  <a:cubicBezTo>
                    <a:pt x="4437" y="7415"/>
                    <a:pt x="4374" y="7258"/>
                    <a:pt x="4280" y="7117"/>
                  </a:cubicBezTo>
                  <a:cubicBezTo>
                    <a:pt x="4108" y="6850"/>
                    <a:pt x="3888" y="6662"/>
                    <a:pt x="3653" y="6506"/>
                  </a:cubicBezTo>
                  <a:cubicBezTo>
                    <a:pt x="3418" y="6333"/>
                    <a:pt x="3183" y="6208"/>
                    <a:pt x="2948" y="6082"/>
                  </a:cubicBezTo>
                  <a:cubicBezTo>
                    <a:pt x="2822" y="6020"/>
                    <a:pt x="2681" y="5957"/>
                    <a:pt x="2572" y="5910"/>
                  </a:cubicBezTo>
                  <a:cubicBezTo>
                    <a:pt x="2462" y="5863"/>
                    <a:pt x="2352" y="5800"/>
                    <a:pt x="2242" y="5738"/>
                  </a:cubicBezTo>
                  <a:cubicBezTo>
                    <a:pt x="1819" y="5487"/>
                    <a:pt x="1443" y="5173"/>
                    <a:pt x="1161" y="4766"/>
                  </a:cubicBezTo>
                  <a:cubicBezTo>
                    <a:pt x="1020" y="4578"/>
                    <a:pt x="894" y="4358"/>
                    <a:pt x="800" y="4139"/>
                  </a:cubicBezTo>
                  <a:cubicBezTo>
                    <a:pt x="753" y="4029"/>
                    <a:pt x="706" y="3919"/>
                    <a:pt x="659" y="3810"/>
                  </a:cubicBezTo>
                  <a:cubicBezTo>
                    <a:pt x="628" y="3700"/>
                    <a:pt x="597" y="3559"/>
                    <a:pt x="581" y="3465"/>
                  </a:cubicBezTo>
                  <a:lnTo>
                    <a:pt x="581" y="3496"/>
                  </a:lnTo>
                  <a:cubicBezTo>
                    <a:pt x="565" y="3104"/>
                    <a:pt x="565" y="2697"/>
                    <a:pt x="628" y="2321"/>
                  </a:cubicBezTo>
                  <a:cubicBezTo>
                    <a:pt x="691" y="1944"/>
                    <a:pt x="800" y="1584"/>
                    <a:pt x="988" y="1270"/>
                  </a:cubicBezTo>
                  <a:cubicBezTo>
                    <a:pt x="1176" y="973"/>
                    <a:pt x="1443" y="737"/>
                    <a:pt x="1788" y="612"/>
                  </a:cubicBezTo>
                  <a:cubicBezTo>
                    <a:pt x="1945" y="549"/>
                    <a:pt x="2133" y="502"/>
                    <a:pt x="2305" y="487"/>
                  </a:cubicBezTo>
                  <a:lnTo>
                    <a:pt x="2587" y="487"/>
                  </a:lnTo>
                  <a:cubicBezTo>
                    <a:pt x="2644" y="487"/>
                    <a:pt x="2701" y="492"/>
                    <a:pt x="2755" y="500"/>
                  </a:cubicBezTo>
                  <a:lnTo>
                    <a:pt x="2755" y="500"/>
                  </a:lnTo>
                  <a:cubicBezTo>
                    <a:pt x="2792" y="548"/>
                    <a:pt x="2833" y="585"/>
                    <a:pt x="2869" y="612"/>
                  </a:cubicBezTo>
                  <a:cubicBezTo>
                    <a:pt x="2932" y="675"/>
                    <a:pt x="2995" y="722"/>
                    <a:pt x="3073" y="769"/>
                  </a:cubicBezTo>
                  <a:cubicBezTo>
                    <a:pt x="3198" y="847"/>
                    <a:pt x="3340" y="894"/>
                    <a:pt x="3481" y="941"/>
                  </a:cubicBezTo>
                  <a:cubicBezTo>
                    <a:pt x="3747" y="1035"/>
                    <a:pt x="4014" y="1098"/>
                    <a:pt x="4280" y="1161"/>
                  </a:cubicBezTo>
                  <a:cubicBezTo>
                    <a:pt x="4829" y="1270"/>
                    <a:pt x="5362" y="1333"/>
                    <a:pt x="5910" y="1380"/>
                  </a:cubicBezTo>
                  <a:cubicBezTo>
                    <a:pt x="6443" y="1427"/>
                    <a:pt x="6992" y="1458"/>
                    <a:pt x="7525" y="1474"/>
                  </a:cubicBezTo>
                  <a:cubicBezTo>
                    <a:pt x="8073" y="1505"/>
                    <a:pt x="8606" y="1505"/>
                    <a:pt x="9155" y="1505"/>
                  </a:cubicBezTo>
                  <a:lnTo>
                    <a:pt x="9155" y="1443"/>
                  </a:lnTo>
                  <a:cubicBezTo>
                    <a:pt x="8888" y="1411"/>
                    <a:pt x="8622" y="1396"/>
                    <a:pt x="8355" y="1364"/>
                  </a:cubicBezTo>
                  <a:cubicBezTo>
                    <a:pt x="8089" y="1333"/>
                    <a:pt x="7807" y="1317"/>
                    <a:pt x="7540" y="1286"/>
                  </a:cubicBezTo>
                  <a:cubicBezTo>
                    <a:pt x="7007" y="1223"/>
                    <a:pt x="6474" y="1145"/>
                    <a:pt x="5941" y="1067"/>
                  </a:cubicBezTo>
                  <a:cubicBezTo>
                    <a:pt x="5424" y="988"/>
                    <a:pt x="4891" y="894"/>
                    <a:pt x="4374" y="769"/>
                  </a:cubicBezTo>
                  <a:cubicBezTo>
                    <a:pt x="4123" y="706"/>
                    <a:pt x="3872" y="628"/>
                    <a:pt x="3622" y="534"/>
                  </a:cubicBezTo>
                  <a:cubicBezTo>
                    <a:pt x="3512" y="487"/>
                    <a:pt x="3402" y="440"/>
                    <a:pt x="3308" y="377"/>
                  </a:cubicBezTo>
                  <a:cubicBezTo>
                    <a:pt x="3214" y="314"/>
                    <a:pt x="3136" y="236"/>
                    <a:pt x="3120" y="204"/>
                  </a:cubicBezTo>
                  <a:lnTo>
                    <a:pt x="3104" y="95"/>
                  </a:lnTo>
                  <a:lnTo>
                    <a:pt x="2963" y="63"/>
                  </a:lnTo>
                  <a:cubicBezTo>
                    <a:pt x="2838" y="32"/>
                    <a:pt x="2728" y="16"/>
                    <a:pt x="261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9"/>
            <p:cNvSpPr/>
            <p:nvPr/>
          </p:nvSpPr>
          <p:spPr>
            <a:xfrm>
              <a:off x="1717650" y="3130800"/>
              <a:ext cx="1127800" cy="416975"/>
            </a:xfrm>
            <a:custGeom>
              <a:avLst/>
              <a:gdLst/>
              <a:ahLst/>
              <a:cxnLst/>
              <a:rect l="l" t="t" r="r" b="b"/>
              <a:pathLst>
                <a:path w="45112" h="16679" extrusionOk="0">
                  <a:moveTo>
                    <a:pt x="44861" y="1"/>
                  </a:moveTo>
                  <a:cubicBezTo>
                    <a:pt x="44547" y="4217"/>
                    <a:pt x="42134" y="7885"/>
                    <a:pt x="37854" y="10628"/>
                  </a:cubicBezTo>
                  <a:cubicBezTo>
                    <a:pt x="33152" y="13638"/>
                    <a:pt x="26334" y="15534"/>
                    <a:pt x="17619" y="16255"/>
                  </a:cubicBezTo>
                  <a:cubicBezTo>
                    <a:pt x="16357" y="16359"/>
                    <a:pt x="15157" y="16410"/>
                    <a:pt x="14019" y="16410"/>
                  </a:cubicBezTo>
                  <a:cubicBezTo>
                    <a:pt x="8613" y="16410"/>
                    <a:pt x="4642" y="15248"/>
                    <a:pt x="2415" y="12995"/>
                  </a:cubicBezTo>
                  <a:cubicBezTo>
                    <a:pt x="283" y="10832"/>
                    <a:pt x="503" y="8371"/>
                    <a:pt x="503" y="8340"/>
                  </a:cubicBezTo>
                  <a:lnTo>
                    <a:pt x="236" y="8324"/>
                  </a:lnTo>
                  <a:lnTo>
                    <a:pt x="236" y="8324"/>
                  </a:lnTo>
                  <a:cubicBezTo>
                    <a:pt x="236" y="8418"/>
                    <a:pt x="1" y="10910"/>
                    <a:pt x="2227" y="13183"/>
                  </a:cubicBezTo>
                  <a:cubicBezTo>
                    <a:pt x="4515" y="15503"/>
                    <a:pt x="8434" y="16678"/>
                    <a:pt x="13904" y="16678"/>
                  </a:cubicBezTo>
                  <a:cubicBezTo>
                    <a:pt x="15080" y="16678"/>
                    <a:pt x="16334" y="16631"/>
                    <a:pt x="17650" y="16522"/>
                  </a:cubicBezTo>
                  <a:cubicBezTo>
                    <a:pt x="26397" y="15801"/>
                    <a:pt x="33246" y="13888"/>
                    <a:pt x="37996" y="10847"/>
                  </a:cubicBezTo>
                  <a:cubicBezTo>
                    <a:pt x="42337" y="8057"/>
                    <a:pt x="44814" y="4311"/>
                    <a:pt x="45112" y="17"/>
                  </a:cubicBezTo>
                  <a:lnTo>
                    <a:pt x="44861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9"/>
            <p:cNvSpPr/>
            <p:nvPr/>
          </p:nvSpPr>
          <p:spPr>
            <a:xfrm>
              <a:off x="1559750" y="2193875"/>
              <a:ext cx="286850" cy="444400"/>
            </a:xfrm>
            <a:custGeom>
              <a:avLst/>
              <a:gdLst/>
              <a:ahLst/>
              <a:cxnLst/>
              <a:rect l="l" t="t" r="r" b="b"/>
              <a:pathLst>
                <a:path w="11474" h="17776" extrusionOk="0">
                  <a:moveTo>
                    <a:pt x="11254" y="1"/>
                  </a:moveTo>
                  <a:cubicBezTo>
                    <a:pt x="8966" y="3731"/>
                    <a:pt x="6427" y="6693"/>
                    <a:pt x="4389" y="9060"/>
                  </a:cubicBezTo>
                  <a:cubicBezTo>
                    <a:pt x="3057" y="10612"/>
                    <a:pt x="2007" y="11835"/>
                    <a:pt x="1442" y="12806"/>
                  </a:cubicBezTo>
                  <a:cubicBezTo>
                    <a:pt x="0" y="15267"/>
                    <a:pt x="3041" y="17744"/>
                    <a:pt x="3072" y="17775"/>
                  </a:cubicBezTo>
                  <a:lnTo>
                    <a:pt x="3245" y="17571"/>
                  </a:lnTo>
                  <a:cubicBezTo>
                    <a:pt x="3213" y="17540"/>
                    <a:pt x="345" y="15205"/>
                    <a:pt x="1677" y="12932"/>
                  </a:cubicBezTo>
                  <a:cubicBezTo>
                    <a:pt x="2226" y="11991"/>
                    <a:pt x="3260" y="10769"/>
                    <a:pt x="4593" y="9233"/>
                  </a:cubicBezTo>
                  <a:cubicBezTo>
                    <a:pt x="6630" y="6850"/>
                    <a:pt x="9185" y="3888"/>
                    <a:pt x="11474" y="126"/>
                  </a:cubicBezTo>
                  <a:lnTo>
                    <a:pt x="1125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9"/>
            <p:cNvSpPr/>
            <p:nvPr/>
          </p:nvSpPr>
          <p:spPr>
            <a:xfrm>
              <a:off x="1944950" y="1367850"/>
              <a:ext cx="484750" cy="594075"/>
            </a:xfrm>
            <a:custGeom>
              <a:avLst/>
              <a:gdLst/>
              <a:ahLst/>
              <a:cxnLst/>
              <a:rect l="l" t="t" r="r" b="b"/>
              <a:pathLst>
                <a:path w="19390" h="23763" extrusionOk="0">
                  <a:moveTo>
                    <a:pt x="19295" y="0"/>
                  </a:moveTo>
                  <a:cubicBezTo>
                    <a:pt x="11427" y="2586"/>
                    <a:pt x="6599" y="8903"/>
                    <a:pt x="3934" y="13731"/>
                  </a:cubicBezTo>
                  <a:cubicBezTo>
                    <a:pt x="1050" y="18966"/>
                    <a:pt x="0" y="23653"/>
                    <a:pt x="0" y="23700"/>
                  </a:cubicBezTo>
                  <a:lnTo>
                    <a:pt x="251" y="23762"/>
                  </a:lnTo>
                  <a:cubicBezTo>
                    <a:pt x="298" y="23574"/>
                    <a:pt x="4452" y="5157"/>
                    <a:pt x="19389" y="251"/>
                  </a:cubicBezTo>
                  <a:lnTo>
                    <a:pt x="1929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9"/>
            <p:cNvSpPr/>
            <p:nvPr/>
          </p:nvSpPr>
          <p:spPr>
            <a:xfrm>
              <a:off x="2568000" y="3447425"/>
              <a:ext cx="240625" cy="704600"/>
            </a:xfrm>
            <a:custGeom>
              <a:avLst/>
              <a:gdLst/>
              <a:ahLst/>
              <a:cxnLst/>
              <a:rect l="l" t="t" r="r" b="b"/>
              <a:pathLst>
                <a:path w="9625" h="28184" extrusionOk="0">
                  <a:moveTo>
                    <a:pt x="220" y="1"/>
                  </a:moveTo>
                  <a:lnTo>
                    <a:pt x="0" y="142"/>
                  </a:lnTo>
                  <a:cubicBezTo>
                    <a:pt x="94" y="283"/>
                    <a:pt x="9358" y="15017"/>
                    <a:pt x="9311" y="28183"/>
                  </a:cubicBezTo>
                  <a:lnTo>
                    <a:pt x="9562" y="28183"/>
                  </a:lnTo>
                  <a:cubicBezTo>
                    <a:pt x="9624" y="14954"/>
                    <a:pt x="314" y="142"/>
                    <a:pt x="22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2" name="Google Shape;582;p59"/>
          <p:cNvPicPr preferRelativeResize="0"/>
          <p:nvPr/>
        </p:nvPicPr>
        <p:blipFill rotWithShape="1">
          <a:blip r:embed="rId4">
            <a:alphaModFix amt="84000"/>
          </a:blip>
          <a:srcRect/>
          <a:stretch>
            <a:fillRect/>
          </a:stretch>
        </p:blipFill>
        <p:spPr>
          <a:xfrm rot="-487120">
            <a:off x="6387117" y="2096067"/>
            <a:ext cx="369555" cy="36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59"/>
          <p:cNvPicPr preferRelativeResize="0"/>
          <p:nvPr/>
        </p:nvPicPr>
        <p:blipFill rotWithShape="1">
          <a:blip r:embed="rId4">
            <a:alphaModFix amt="66000"/>
          </a:blip>
          <a:srcRect/>
          <a:stretch>
            <a:fillRect/>
          </a:stretch>
        </p:blipFill>
        <p:spPr>
          <a:xfrm rot="-487117">
            <a:off x="4988572" y="1247720"/>
            <a:ext cx="223202" cy="22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9"/>
          <p:cNvPicPr preferRelativeResize="0"/>
          <p:nvPr/>
        </p:nvPicPr>
        <p:blipFill rotWithShape="1">
          <a:blip r:embed="rId5">
            <a:alphaModFix amt="60000"/>
          </a:blip>
          <a:srcRect/>
          <a:stretch>
            <a:fillRect/>
          </a:stretch>
        </p:blipFill>
        <p:spPr>
          <a:xfrm rot="-487117">
            <a:off x="6315305" y="634794"/>
            <a:ext cx="223202" cy="22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59"/>
          <p:cNvPicPr preferRelativeResize="0"/>
          <p:nvPr/>
        </p:nvPicPr>
        <p:blipFill rotWithShape="1">
          <a:blip r:embed="rId6">
            <a:alphaModFix amt="75000"/>
          </a:blip>
          <a:srcRect/>
          <a:stretch>
            <a:fillRect/>
          </a:stretch>
        </p:blipFill>
        <p:spPr>
          <a:xfrm rot="-487125">
            <a:off x="6004275" y="2649194"/>
            <a:ext cx="877613" cy="877598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59"/>
          <p:cNvSpPr txBox="1">
            <a:spLocks noGrp="1"/>
          </p:cNvSpPr>
          <p:nvPr>
            <p:ph type="ctrTitle"/>
          </p:nvPr>
        </p:nvSpPr>
        <p:spPr>
          <a:xfrm>
            <a:off x="713100" y="993875"/>
            <a:ext cx="4924816" cy="23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zh-CN" b="0" dirty="0"/>
              <a:t>I</a:t>
            </a:r>
            <a:r>
              <a:rPr lang="en-US" b="0" dirty="0">
                <a:solidFill>
                  <a:schemeClr val="dk2"/>
                </a:solidFill>
              </a:rPr>
              <a:t>nvestigation on the </a:t>
            </a:r>
            <a:r>
              <a:rPr lang="en-US" altLang="zh-CN" b="0" dirty="0">
                <a:solidFill>
                  <a:schemeClr val="dk2"/>
                </a:solidFill>
              </a:rPr>
              <a:t>M</a:t>
            </a:r>
            <a:r>
              <a:rPr lang="en-US" b="0" dirty="0">
                <a:solidFill>
                  <a:schemeClr val="dk2"/>
                </a:solidFill>
              </a:rPr>
              <a:t>ental </a:t>
            </a:r>
            <a:r>
              <a:rPr lang="en-US" altLang="zh-CN" b="0" dirty="0"/>
              <a:t>S</a:t>
            </a:r>
            <a:r>
              <a:rPr lang="en-US" b="0" dirty="0">
                <a:solidFill>
                  <a:schemeClr val="dk2"/>
                </a:solidFill>
              </a:rPr>
              <a:t>tate of </a:t>
            </a:r>
            <a:r>
              <a:rPr lang="en-US" altLang="zh-CN" b="0" dirty="0">
                <a:solidFill>
                  <a:schemeClr val="lt2"/>
                </a:solidFill>
              </a:rPr>
              <a:t>C</a:t>
            </a:r>
            <a:r>
              <a:rPr lang="en-US" dirty="0">
                <a:solidFill>
                  <a:schemeClr val="lt2"/>
                </a:solidFill>
              </a:rPr>
              <a:t>ollege </a:t>
            </a:r>
            <a:r>
              <a:rPr lang="en-US" altLang="zh-CN" dirty="0">
                <a:solidFill>
                  <a:schemeClr val="lt2"/>
                </a:solidFill>
              </a:rPr>
              <a:t>S</a:t>
            </a:r>
            <a:r>
              <a:rPr lang="en-US" dirty="0">
                <a:solidFill>
                  <a:schemeClr val="lt2"/>
                </a:solidFill>
              </a:rPr>
              <a:t>tudents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587" name="Google Shape;587;p59"/>
          <p:cNvSpPr txBox="1">
            <a:spLocks noGrp="1"/>
          </p:cNvSpPr>
          <p:nvPr>
            <p:ph type="subTitle" idx="1"/>
          </p:nvPr>
        </p:nvSpPr>
        <p:spPr>
          <a:xfrm>
            <a:off x="713099" y="3673825"/>
            <a:ext cx="6085953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Reporter</a:t>
            </a:r>
            <a:r>
              <a:rPr lang="zh-CN" altLang="en-US" sz="1800" dirty="0"/>
              <a:t>：王奕澄，郑章庆，丁嘉晖，郭琪，王宇涵</a:t>
            </a:r>
            <a:endParaRPr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Google Shape;695;p65"/>
          <p:cNvPicPr preferRelativeResize="0"/>
          <p:nvPr/>
        </p:nvPicPr>
        <p:blipFill rotWithShape="1">
          <a:blip r:embed="rId3">
            <a:alphaModFix amt="75000"/>
          </a:blip>
          <a:srcRect/>
          <a:stretch>
            <a:fillRect/>
          </a:stretch>
        </p:blipFill>
        <p:spPr>
          <a:xfrm rot="-487120">
            <a:off x="2396258" y="1783211"/>
            <a:ext cx="1024907" cy="1024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65"/>
          <p:cNvPicPr preferRelativeResize="0"/>
          <p:nvPr/>
        </p:nvPicPr>
        <p:blipFill rotWithShape="1">
          <a:blip r:embed="rId3">
            <a:alphaModFix amt="75000"/>
          </a:blip>
          <a:srcRect/>
          <a:stretch>
            <a:fillRect/>
          </a:stretch>
        </p:blipFill>
        <p:spPr>
          <a:xfrm rot="-487120">
            <a:off x="5722820" y="1783211"/>
            <a:ext cx="1024907" cy="1024881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6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ym typeface="DM Serif Text"/>
              </a:rPr>
              <a:t>Table of </a:t>
            </a:r>
            <a:r>
              <a:rPr lang="en-GB">
                <a:sym typeface="+mn-ea"/>
              </a:rPr>
              <a:t>c</a:t>
            </a:r>
            <a:r>
              <a:rPr lang="en-GB">
                <a:sym typeface="DM Serif Text"/>
              </a:rPr>
              <a:t>ontents</a:t>
            </a:r>
            <a:endParaRPr lang="en-GB"/>
          </a:p>
        </p:txBody>
      </p:sp>
      <p:sp>
        <p:nvSpPr>
          <p:cNvPr id="698" name="Google Shape;698;p65"/>
          <p:cNvSpPr txBox="1">
            <a:spLocks noGrp="1"/>
          </p:cNvSpPr>
          <p:nvPr>
            <p:ph type="title" idx="2"/>
          </p:nvPr>
        </p:nvSpPr>
        <p:spPr>
          <a:xfrm>
            <a:off x="1537335" y="2938780"/>
            <a:ext cx="2742565" cy="10299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Data Acquisition </a:t>
            </a:r>
          </a:p>
        </p:txBody>
      </p:sp>
      <p:sp>
        <p:nvSpPr>
          <p:cNvPr id="699" name="Google Shape;699;p65"/>
          <p:cNvSpPr txBox="1">
            <a:spLocks noGrp="1"/>
          </p:cNvSpPr>
          <p:nvPr>
            <p:ph type="title" idx="3"/>
          </p:nvPr>
        </p:nvSpPr>
        <p:spPr>
          <a:xfrm>
            <a:off x="4864100" y="2938780"/>
            <a:ext cx="2742565" cy="10299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Ananlysis</a:t>
            </a:r>
          </a:p>
        </p:txBody>
      </p:sp>
      <p:grpSp>
        <p:nvGrpSpPr>
          <p:cNvPr id="702" name="Google Shape;702;p65"/>
          <p:cNvGrpSpPr/>
          <p:nvPr/>
        </p:nvGrpSpPr>
        <p:grpSpPr>
          <a:xfrm>
            <a:off x="2672414" y="2103408"/>
            <a:ext cx="472606" cy="470937"/>
            <a:chOff x="6203579" y="3348981"/>
            <a:chExt cx="351615" cy="350373"/>
          </a:xfrm>
        </p:grpSpPr>
        <p:sp>
          <p:nvSpPr>
            <p:cNvPr id="703" name="Google Shape;703;p65"/>
            <p:cNvSpPr/>
            <p:nvPr/>
          </p:nvSpPr>
          <p:spPr>
            <a:xfrm>
              <a:off x="6377667" y="3404249"/>
              <a:ext cx="93686" cy="58072"/>
            </a:xfrm>
            <a:custGeom>
              <a:avLst/>
              <a:gdLst/>
              <a:ahLst/>
              <a:cxnLst/>
              <a:rect l="l" t="t" r="r" b="b"/>
              <a:pathLst>
                <a:path w="2941" h="1823" extrusionOk="0">
                  <a:moveTo>
                    <a:pt x="644" y="0"/>
                  </a:moveTo>
                  <a:cubicBezTo>
                    <a:pt x="467" y="0"/>
                    <a:pt x="288" y="39"/>
                    <a:pt x="119" y="120"/>
                  </a:cubicBezTo>
                  <a:cubicBezTo>
                    <a:pt x="36" y="155"/>
                    <a:pt x="0" y="251"/>
                    <a:pt x="36" y="322"/>
                  </a:cubicBezTo>
                  <a:cubicBezTo>
                    <a:pt x="70" y="374"/>
                    <a:pt x="129" y="413"/>
                    <a:pt x="186" y="413"/>
                  </a:cubicBezTo>
                  <a:cubicBezTo>
                    <a:pt x="208" y="413"/>
                    <a:pt x="230" y="407"/>
                    <a:pt x="250" y="394"/>
                  </a:cubicBezTo>
                  <a:cubicBezTo>
                    <a:pt x="370" y="337"/>
                    <a:pt x="498" y="310"/>
                    <a:pt x="625" y="310"/>
                  </a:cubicBezTo>
                  <a:cubicBezTo>
                    <a:pt x="950" y="310"/>
                    <a:pt x="1269" y="487"/>
                    <a:pt x="1441" y="786"/>
                  </a:cubicBezTo>
                  <a:cubicBezTo>
                    <a:pt x="1215" y="1036"/>
                    <a:pt x="1143" y="1406"/>
                    <a:pt x="1286" y="1739"/>
                  </a:cubicBezTo>
                  <a:cubicBezTo>
                    <a:pt x="1322" y="1798"/>
                    <a:pt x="1381" y="1822"/>
                    <a:pt x="1441" y="1822"/>
                  </a:cubicBezTo>
                  <a:cubicBezTo>
                    <a:pt x="1560" y="1822"/>
                    <a:pt x="1631" y="1703"/>
                    <a:pt x="1584" y="1608"/>
                  </a:cubicBezTo>
                  <a:cubicBezTo>
                    <a:pt x="1453" y="1322"/>
                    <a:pt x="1572" y="989"/>
                    <a:pt x="1858" y="858"/>
                  </a:cubicBezTo>
                  <a:cubicBezTo>
                    <a:pt x="1936" y="822"/>
                    <a:pt x="2017" y="805"/>
                    <a:pt x="2096" y="805"/>
                  </a:cubicBezTo>
                  <a:cubicBezTo>
                    <a:pt x="2305" y="805"/>
                    <a:pt x="2501" y="924"/>
                    <a:pt x="2596" y="1132"/>
                  </a:cubicBezTo>
                  <a:cubicBezTo>
                    <a:pt x="2631" y="1193"/>
                    <a:pt x="2699" y="1229"/>
                    <a:pt x="2760" y="1229"/>
                  </a:cubicBezTo>
                  <a:cubicBezTo>
                    <a:pt x="2782" y="1229"/>
                    <a:pt x="2803" y="1224"/>
                    <a:pt x="2822" y="1215"/>
                  </a:cubicBezTo>
                  <a:cubicBezTo>
                    <a:pt x="2893" y="1167"/>
                    <a:pt x="2941" y="1084"/>
                    <a:pt x="2893" y="1013"/>
                  </a:cubicBezTo>
                  <a:cubicBezTo>
                    <a:pt x="2757" y="696"/>
                    <a:pt x="2448" y="503"/>
                    <a:pt x="2108" y="503"/>
                  </a:cubicBezTo>
                  <a:cubicBezTo>
                    <a:pt x="1975" y="503"/>
                    <a:pt x="1837" y="532"/>
                    <a:pt x="1703" y="596"/>
                  </a:cubicBezTo>
                  <a:cubicBezTo>
                    <a:pt x="1476" y="218"/>
                    <a:pt x="1066" y="0"/>
                    <a:pt x="6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DCB69"/>
                </a:solidFill>
              </a:endParaRPr>
            </a:p>
          </p:txBody>
        </p:sp>
        <p:sp>
          <p:nvSpPr>
            <p:cNvPr id="704" name="Google Shape;704;p65"/>
            <p:cNvSpPr/>
            <p:nvPr/>
          </p:nvSpPr>
          <p:spPr>
            <a:xfrm>
              <a:off x="6260090" y="3449611"/>
              <a:ext cx="76643" cy="44947"/>
            </a:xfrm>
            <a:custGeom>
              <a:avLst/>
              <a:gdLst/>
              <a:ahLst/>
              <a:cxnLst/>
              <a:rect l="l" t="t" r="r" b="b"/>
              <a:pathLst>
                <a:path w="2406" h="1411" extrusionOk="0">
                  <a:moveTo>
                    <a:pt x="1868" y="0"/>
                  </a:moveTo>
                  <a:cubicBezTo>
                    <a:pt x="1523" y="0"/>
                    <a:pt x="1190" y="178"/>
                    <a:pt x="1012" y="541"/>
                  </a:cubicBezTo>
                  <a:cubicBezTo>
                    <a:pt x="891" y="501"/>
                    <a:pt x="765" y="480"/>
                    <a:pt x="638" y="480"/>
                  </a:cubicBezTo>
                  <a:cubicBezTo>
                    <a:pt x="466" y="480"/>
                    <a:pt x="291" y="518"/>
                    <a:pt x="119" y="601"/>
                  </a:cubicBezTo>
                  <a:cubicBezTo>
                    <a:pt x="36" y="636"/>
                    <a:pt x="0" y="732"/>
                    <a:pt x="36" y="803"/>
                  </a:cubicBezTo>
                  <a:cubicBezTo>
                    <a:pt x="70" y="855"/>
                    <a:pt x="129" y="894"/>
                    <a:pt x="186" y="894"/>
                  </a:cubicBezTo>
                  <a:cubicBezTo>
                    <a:pt x="209" y="894"/>
                    <a:pt x="230" y="888"/>
                    <a:pt x="250" y="875"/>
                  </a:cubicBezTo>
                  <a:cubicBezTo>
                    <a:pt x="375" y="820"/>
                    <a:pt x="506" y="794"/>
                    <a:pt x="636" y="794"/>
                  </a:cubicBezTo>
                  <a:cubicBezTo>
                    <a:pt x="990" y="794"/>
                    <a:pt x="1332" y="987"/>
                    <a:pt x="1489" y="1327"/>
                  </a:cubicBezTo>
                  <a:cubicBezTo>
                    <a:pt x="1512" y="1386"/>
                    <a:pt x="1572" y="1410"/>
                    <a:pt x="1631" y="1410"/>
                  </a:cubicBezTo>
                  <a:cubicBezTo>
                    <a:pt x="1750" y="1410"/>
                    <a:pt x="1822" y="1291"/>
                    <a:pt x="1786" y="1196"/>
                  </a:cubicBezTo>
                  <a:cubicBezTo>
                    <a:pt x="1679" y="970"/>
                    <a:pt x="1500" y="779"/>
                    <a:pt x="1310" y="660"/>
                  </a:cubicBezTo>
                  <a:cubicBezTo>
                    <a:pt x="1435" y="426"/>
                    <a:pt x="1654" y="315"/>
                    <a:pt x="1877" y="315"/>
                  </a:cubicBezTo>
                  <a:cubicBezTo>
                    <a:pt x="1971" y="315"/>
                    <a:pt x="2067" y="335"/>
                    <a:pt x="2155" y="374"/>
                  </a:cubicBezTo>
                  <a:cubicBezTo>
                    <a:pt x="2175" y="388"/>
                    <a:pt x="2198" y="394"/>
                    <a:pt x="2221" y="394"/>
                  </a:cubicBezTo>
                  <a:cubicBezTo>
                    <a:pt x="2280" y="394"/>
                    <a:pt x="2341" y="355"/>
                    <a:pt x="2358" y="303"/>
                  </a:cubicBezTo>
                  <a:cubicBezTo>
                    <a:pt x="2405" y="220"/>
                    <a:pt x="2358" y="124"/>
                    <a:pt x="2286" y="89"/>
                  </a:cubicBezTo>
                  <a:cubicBezTo>
                    <a:pt x="2151" y="30"/>
                    <a:pt x="2009" y="0"/>
                    <a:pt x="18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DCB69"/>
                </a:solidFill>
              </a:endParaRPr>
            </a:p>
          </p:txBody>
        </p:sp>
        <p:sp>
          <p:nvSpPr>
            <p:cNvPr id="705" name="Google Shape;705;p65"/>
            <p:cNvSpPr/>
            <p:nvPr/>
          </p:nvSpPr>
          <p:spPr>
            <a:xfrm>
              <a:off x="6415574" y="3498349"/>
              <a:ext cx="49343" cy="21598"/>
            </a:xfrm>
            <a:custGeom>
              <a:avLst/>
              <a:gdLst/>
              <a:ahLst/>
              <a:cxnLst/>
              <a:rect l="l" t="t" r="r" b="b"/>
              <a:pathLst>
                <a:path w="1549" h="678" extrusionOk="0">
                  <a:moveTo>
                    <a:pt x="642" y="1"/>
                  </a:moveTo>
                  <a:cubicBezTo>
                    <a:pt x="446" y="1"/>
                    <a:pt x="250" y="58"/>
                    <a:pt x="84" y="178"/>
                  </a:cubicBezTo>
                  <a:cubicBezTo>
                    <a:pt x="13" y="237"/>
                    <a:pt x="1" y="333"/>
                    <a:pt x="37" y="404"/>
                  </a:cubicBezTo>
                  <a:cubicBezTo>
                    <a:pt x="75" y="450"/>
                    <a:pt x="128" y="477"/>
                    <a:pt x="180" y="477"/>
                  </a:cubicBezTo>
                  <a:cubicBezTo>
                    <a:pt x="209" y="477"/>
                    <a:pt x="237" y="469"/>
                    <a:pt x="263" y="452"/>
                  </a:cubicBezTo>
                  <a:cubicBezTo>
                    <a:pt x="382" y="366"/>
                    <a:pt x="521" y="324"/>
                    <a:pt x="659" y="324"/>
                  </a:cubicBezTo>
                  <a:cubicBezTo>
                    <a:pt x="865" y="324"/>
                    <a:pt x="1068" y="417"/>
                    <a:pt x="1203" y="595"/>
                  </a:cubicBezTo>
                  <a:cubicBezTo>
                    <a:pt x="1227" y="642"/>
                    <a:pt x="1275" y="678"/>
                    <a:pt x="1334" y="678"/>
                  </a:cubicBezTo>
                  <a:cubicBezTo>
                    <a:pt x="1465" y="678"/>
                    <a:pt x="1549" y="523"/>
                    <a:pt x="1465" y="416"/>
                  </a:cubicBezTo>
                  <a:cubicBezTo>
                    <a:pt x="1268" y="146"/>
                    <a:pt x="954" y="1"/>
                    <a:pt x="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DCB69"/>
                </a:solidFill>
              </a:endParaRPr>
            </a:p>
          </p:txBody>
        </p:sp>
        <p:sp>
          <p:nvSpPr>
            <p:cNvPr id="706" name="Google Shape;706;p65"/>
            <p:cNvSpPr/>
            <p:nvPr/>
          </p:nvSpPr>
          <p:spPr>
            <a:xfrm>
              <a:off x="6344283" y="3473247"/>
              <a:ext cx="41380" cy="32301"/>
            </a:xfrm>
            <a:custGeom>
              <a:avLst/>
              <a:gdLst/>
              <a:ahLst/>
              <a:cxnLst/>
              <a:rect l="l" t="t" r="r" b="b"/>
              <a:pathLst>
                <a:path w="1299" h="1014" extrusionOk="0">
                  <a:moveTo>
                    <a:pt x="1122" y="0"/>
                  </a:moveTo>
                  <a:cubicBezTo>
                    <a:pt x="1048" y="0"/>
                    <a:pt x="986" y="56"/>
                    <a:pt x="953" y="133"/>
                  </a:cubicBezTo>
                  <a:cubicBezTo>
                    <a:pt x="899" y="455"/>
                    <a:pt x="612" y="701"/>
                    <a:pt x="293" y="701"/>
                  </a:cubicBezTo>
                  <a:cubicBezTo>
                    <a:pt x="259" y="701"/>
                    <a:pt x="225" y="698"/>
                    <a:pt x="191" y="692"/>
                  </a:cubicBezTo>
                  <a:cubicBezTo>
                    <a:pt x="178" y="689"/>
                    <a:pt x="166" y="687"/>
                    <a:pt x="155" y="687"/>
                  </a:cubicBezTo>
                  <a:cubicBezTo>
                    <a:pt x="87" y="687"/>
                    <a:pt x="33" y="742"/>
                    <a:pt x="12" y="823"/>
                  </a:cubicBezTo>
                  <a:cubicBezTo>
                    <a:pt x="0" y="906"/>
                    <a:pt x="60" y="990"/>
                    <a:pt x="155" y="1002"/>
                  </a:cubicBezTo>
                  <a:cubicBezTo>
                    <a:pt x="215" y="1014"/>
                    <a:pt x="250" y="1014"/>
                    <a:pt x="310" y="1014"/>
                  </a:cubicBezTo>
                  <a:cubicBezTo>
                    <a:pt x="774" y="1014"/>
                    <a:pt x="1203" y="668"/>
                    <a:pt x="1286" y="180"/>
                  </a:cubicBezTo>
                  <a:cubicBezTo>
                    <a:pt x="1298" y="97"/>
                    <a:pt x="1239" y="13"/>
                    <a:pt x="1143" y="2"/>
                  </a:cubicBezTo>
                  <a:cubicBezTo>
                    <a:pt x="1136" y="1"/>
                    <a:pt x="1129" y="0"/>
                    <a:pt x="11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DCB69"/>
                </a:solidFill>
              </a:endParaRPr>
            </a:p>
          </p:txBody>
        </p:sp>
        <p:sp>
          <p:nvSpPr>
            <p:cNvPr id="707" name="Google Shape;707;p65"/>
            <p:cNvSpPr/>
            <p:nvPr/>
          </p:nvSpPr>
          <p:spPr>
            <a:xfrm>
              <a:off x="6203579" y="3348981"/>
              <a:ext cx="351615" cy="350373"/>
            </a:xfrm>
            <a:custGeom>
              <a:avLst/>
              <a:gdLst/>
              <a:ahLst/>
              <a:cxnLst/>
              <a:rect l="l" t="t" r="r" b="b"/>
              <a:pathLst>
                <a:path w="11038" h="10999" extrusionOk="0">
                  <a:moveTo>
                    <a:pt x="4995" y="1"/>
                  </a:moveTo>
                  <a:cubicBezTo>
                    <a:pt x="4687" y="1"/>
                    <a:pt x="4370" y="111"/>
                    <a:pt x="4132" y="331"/>
                  </a:cubicBezTo>
                  <a:cubicBezTo>
                    <a:pt x="3987" y="258"/>
                    <a:pt x="3828" y="224"/>
                    <a:pt x="3666" y="224"/>
                  </a:cubicBezTo>
                  <a:cubicBezTo>
                    <a:pt x="3298" y="224"/>
                    <a:pt x="2919" y="402"/>
                    <a:pt x="2679" y="700"/>
                  </a:cubicBezTo>
                  <a:cubicBezTo>
                    <a:pt x="2642" y="695"/>
                    <a:pt x="2604" y="692"/>
                    <a:pt x="2566" y="692"/>
                  </a:cubicBezTo>
                  <a:cubicBezTo>
                    <a:pt x="2064" y="692"/>
                    <a:pt x="1551" y="1122"/>
                    <a:pt x="1429" y="1676"/>
                  </a:cubicBezTo>
                  <a:cubicBezTo>
                    <a:pt x="881" y="1795"/>
                    <a:pt x="488" y="2462"/>
                    <a:pt x="643" y="3081"/>
                  </a:cubicBezTo>
                  <a:cubicBezTo>
                    <a:pt x="84" y="3379"/>
                    <a:pt x="0" y="4248"/>
                    <a:pt x="441" y="4784"/>
                  </a:cubicBezTo>
                  <a:cubicBezTo>
                    <a:pt x="336" y="5477"/>
                    <a:pt x="852" y="6142"/>
                    <a:pt x="1432" y="6142"/>
                  </a:cubicBezTo>
                  <a:cubicBezTo>
                    <a:pt x="1510" y="6142"/>
                    <a:pt x="1589" y="6130"/>
                    <a:pt x="1667" y="6105"/>
                  </a:cubicBezTo>
                  <a:cubicBezTo>
                    <a:pt x="1827" y="6308"/>
                    <a:pt x="2150" y="6444"/>
                    <a:pt x="2456" y="6444"/>
                  </a:cubicBezTo>
                  <a:cubicBezTo>
                    <a:pt x="2491" y="6444"/>
                    <a:pt x="2526" y="6442"/>
                    <a:pt x="2560" y="6439"/>
                  </a:cubicBezTo>
                  <a:cubicBezTo>
                    <a:pt x="3002" y="7378"/>
                    <a:pt x="3681" y="7769"/>
                    <a:pt x="4568" y="7769"/>
                  </a:cubicBezTo>
                  <a:cubicBezTo>
                    <a:pt x="4805" y="7769"/>
                    <a:pt x="5056" y="7741"/>
                    <a:pt x="5322" y="7689"/>
                  </a:cubicBezTo>
                  <a:cubicBezTo>
                    <a:pt x="5429" y="8070"/>
                    <a:pt x="5715" y="8534"/>
                    <a:pt x="6382" y="8915"/>
                  </a:cubicBezTo>
                  <a:cubicBezTo>
                    <a:pt x="7454" y="9534"/>
                    <a:pt x="7965" y="10022"/>
                    <a:pt x="8037" y="10487"/>
                  </a:cubicBezTo>
                  <a:cubicBezTo>
                    <a:pt x="8085" y="10796"/>
                    <a:pt x="8346" y="10999"/>
                    <a:pt x="8644" y="10999"/>
                  </a:cubicBezTo>
                  <a:cubicBezTo>
                    <a:pt x="9049" y="10999"/>
                    <a:pt x="9323" y="10630"/>
                    <a:pt x="9251" y="10260"/>
                  </a:cubicBezTo>
                  <a:lnTo>
                    <a:pt x="8835" y="8355"/>
                  </a:lnTo>
                  <a:cubicBezTo>
                    <a:pt x="9275" y="8260"/>
                    <a:pt x="9573" y="7927"/>
                    <a:pt x="9620" y="7593"/>
                  </a:cubicBezTo>
                  <a:cubicBezTo>
                    <a:pt x="9656" y="7308"/>
                    <a:pt x="9763" y="7177"/>
                    <a:pt x="9644" y="6867"/>
                  </a:cubicBezTo>
                  <a:cubicBezTo>
                    <a:pt x="10299" y="6808"/>
                    <a:pt x="10752" y="6081"/>
                    <a:pt x="10609" y="5427"/>
                  </a:cubicBezTo>
                  <a:cubicBezTo>
                    <a:pt x="11025" y="5034"/>
                    <a:pt x="11037" y="4212"/>
                    <a:pt x="10585" y="3831"/>
                  </a:cubicBezTo>
                  <a:cubicBezTo>
                    <a:pt x="10656" y="3307"/>
                    <a:pt x="10323" y="2760"/>
                    <a:pt x="9823" y="2545"/>
                  </a:cubicBezTo>
                  <a:cubicBezTo>
                    <a:pt x="9835" y="2355"/>
                    <a:pt x="9787" y="2164"/>
                    <a:pt x="9704" y="1974"/>
                  </a:cubicBezTo>
                  <a:cubicBezTo>
                    <a:pt x="9673" y="1919"/>
                    <a:pt x="9616" y="1890"/>
                    <a:pt x="9560" y="1890"/>
                  </a:cubicBezTo>
                  <a:cubicBezTo>
                    <a:pt x="9531" y="1890"/>
                    <a:pt x="9502" y="1898"/>
                    <a:pt x="9478" y="1914"/>
                  </a:cubicBezTo>
                  <a:cubicBezTo>
                    <a:pt x="9406" y="1950"/>
                    <a:pt x="9370" y="2057"/>
                    <a:pt x="9418" y="2129"/>
                  </a:cubicBezTo>
                  <a:cubicBezTo>
                    <a:pt x="9513" y="2295"/>
                    <a:pt x="9537" y="2474"/>
                    <a:pt x="9489" y="2605"/>
                  </a:cubicBezTo>
                  <a:cubicBezTo>
                    <a:pt x="9466" y="2700"/>
                    <a:pt x="9525" y="2783"/>
                    <a:pt x="9609" y="2819"/>
                  </a:cubicBezTo>
                  <a:cubicBezTo>
                    <a:pt x="10061" y="2926"/>
                    <a:pt x="10371" y="3438"/>
                    <a:pt x="10251" y="3855"/>
                  </a:cubicBezTo>
                  <a:cubicBezTo>
                    <a:pt x="10240" y="3938"/>
                    <a:pt x="10263" y="4010"/>
                    <a:pt x="10323" y="4034"/>
                  </a:cubicBezTo>
                  <a:cubicBezTo>
                    <a:pt x="10609" y="4212"/>
                    <a:pt x="10716" y="4724"/>
                    <a:pt x="10490" y="5105"/>
                  </a:cubicBezTo>
                  <a:cubicBezTo>
                    <a:pt x="10418" y="4950"/>
                    <a:pt x="10299" y="4748"/>
                    <a:pt x="10085" y="4557"/>
                  </a:cubicBezTo>
                  <a:cubicBezTo>
                    <a:pt x="10051" y="4529"/>
                    <a:pt x="10014" y="4514"/>
                    <a:pt x="9978" y="4514"/>
                  </a:cubicBezTo>
                  <a:cubicBezTo>
                    <a:pt x="9939" y="4514"/>
                    <a:pt x="9902" y="4532"/>
                    <a:pt x="9870" y="4569"/>
                  </a:cubicBezTo>
                  <a:cubicBezTo>
                    <a:pt x="9799" y="4653"/>
                    <a:pt x="9799" y="4736"/>
                    <a:pt x="9882" y="4796"/>
                  </a:cubicBezTo>
                  <a:cubicBezTo>
                    <a:pt x="10085" y="4974"/>
                    <a:pt x="10216" y="5200"/>
                    <a:pt x="10287" y="5462"/>
                  </a:cubicBezTo>
                  <a:lnTo>
                    <a:pt x="10287" y="5498"/>
                  </a:lnTo>
                  <a:cubicBezTo>
                    <a:pt x="10463" y="6016"/>
                    <a:pt x="10035" y="6624"/>
                    <a:pt x="9592" y="6624"/>
                  </a:cubicBezTo>
                  <a:cubicBezTo>
                    <a:pt x="9526" y="6624"/>
                    <a:pt x="9459" y="6611"/>
                    <a:pt x="9394" y="6581"/>
                  </a:cubicBezTo>
                  <a:lnTo>
                    <a:pt x="9359" y="6581"/>
                  </a:lnTo>
                  <a:cubicBezTo>
                    <a:pt x="9251" y="6510"/>
                    <a:pt x="9120" y="6462"/>
                    <a:pt x="8989" y="6462"/>
                  </a:cubicBezTo>
                  <a:lnTo>
                    <a:pt x="8180" y="6462"/>
                  </a:lnTo>
                  <a:cubicBezTo>
                    <a:pt x="8096" y="6462"/>
                    <a:pt x="8013" y="6534"/>
                    <a:pt x="8013" y="6629"/>
                  </a:cubicBezTo>
                  <a:cubicBezTo>
                    <a:pt x="8013" y="6712"/>
                    <a:pt x="8096" y="6796"/>
                    <a:pt x="8180" y="6796"/>
                  </a:cubicBezTo>
                  <a:lnTo>
                    <a:pt x="8989" y="6796"/>
                  </a:lnTo>
                  <a:cubicBezTo>
                    <a:pt x="9251" y="6796"/>
                    <a:pt x="9442" y="7046"/>
                    <a:pt x="9370" y="7296"/>
                  </a:cubicBezTo>
                  <a:cubicBezTo>
                    <a:pt x="9370" y="7308"/>
                    <a:pt x="9359" y="7367"/>
                    <a:pt x="9311" y="7605"/>
                  </a:cubicBezTo>
                  <a:cubicBezTo>
                    <a:pt x="9228" y="7927"/>
                    <a:pt x="8942" y="8141"/>
                    <a:pt x="8632" y="8141"/>
                  </a:cubicBezTo>
                  <a:lnTo>
                    <a:pt x="7596" y="8141"/>
                  </a:lnTo>
                  <a:cubicBezTo>
                    <a:pt x="7275" y="8141"/>
                    <a:pt x="6989" y="7927"/>
                    <a:pt x="6918" y="7605"/>
                  </a:cubicBezTo>
                  <a:cubicBezTo>
                    <a:pt x="6870" y="7355"/>
                    <a:pt x="6858" y="7296"/>
                    <a:pt x="6858" y="7296"/>
                  </a:cubicBezTo>
                  <a:cubicBezTo>
                    <a:pt x="6799" y="7046"/>
                    <a:pt x="6977" y="6796"/>
                    <a:pt x="7239" y="6796"/>
                  </a:cubicBezTo>
                  <a:lnTo>
                    <a:pt x="7501" y="6796"/>
                  </a:lnTo>
                  <a:cubicBezTo>
                    <a:pt x="7584" y="6796"/>
                    <a:pt x="7656" y="6712"/>
                    <a:pt x="7656" y="6629"/>
                  </a:cubicBezTo>
                  <a:cubicBezTo>
                    <a:pt x="7656" y="6534"/>
                    <a:pt x="7584" y="6462"/>
                    <a:pt x="7501" y="6462"/>
                  </a:cubicBezTo>
                  <a:lnTo>
                    <a:pt x="7239" y="6462"/>
                  </a:lnTo>
                  <a:cubicBezTo>
                    <a:pt x="6763" y="6462"/>
                    <a:pt x="6430" y="6915"/>
                    <a:pt x="6549" y="7355"/>
                  </a:cubicBezTo>
                  <a:cubicBezTo>
                    <a:pt x="6584" y="7593"/>
                    <a:pt x="6608" y="7665"/>
                    <a:pt x="6608" y="7665"/>
                  </a:cubicBezTo>
                  <a:cubicBezTo>
                    <a:pt x="6727" y="8129"/>
                    <a:pt x="7144" y="8439"/>
                    <a:pt x="7596" y="8439"/>
                  </a:cubicBezTo>
                  <a:lnTo>
                    <a:pt x="8525" y="8439"/>
                  </a:lnTo>
                  <a:lnTo>
                    <a:pt x="8942" y="10380"/>
                  </a:lnTo>
                  <a:cubicBezTo>
                    <a:pt x="8954" y="10463"/>
                    <a:pt x="8942" y="10558"/>
                    <a:pt x="8882" y="10630"/>
                  </a:cubicBezTo>
                  <a:cubicBezTo>
                    <a:pt x="8818" y="10703"/>
                    <a:pt x="8733" y="10737"/>
                    <a:pt x="8650" y="10737"/>
                  </a:cubicBezTo>
                  <a:cubicBezTo>
                    <a:pt x="8517" y="10737"/>
                    <a:pt x="8388" y="10648"/>
                    <a:pt x="8358" y="10487"/>
                  </a:cubicBezTo>
                  <a:cubicBezTo>
                    <a:pt x="8275" y="9903"/>
                    <a:pt x="7739" y="9368"/>
                    <a:pt x="6561" y="8677"/>
                  </a:cubicBezTo>
                  <a:cubicBezTo>
                    <a:pt x="5751" y="8225"/>
                    <a:pt x="5513" y="7570"/>
                    <a:pt x="5620" y="6998"/>
                  </a:cubicBezTo>
                  <a:lnTo>
                    <a:pt x="5620" y="6998"/>
                  </a:lnTo>
                  <a:cubicBezTo>
                    <a:pt x="5918" y="7129"/>
                    <a:pt x="5870" y="7272"/>
                    <a:pt x="6025" y="7272"/>
                  </a:cubicBezTo>
                  <a:cubicBezTo>
                    <a:pt x="6156" y="7272"/>
                    <a:pt x="6227" y="7117"/>
                    <a:pt x="6156" y="7010"/>
                  </a:cubicBezTo>
                  <a:cubicBezTo>
                    <a:pt x="6025" y="6820"/>
                    <a:pt x="5834" y="6712"/>
                    <a:pt x="5620" y="6653"/>
                  </a:cubicBezTo>
                  <a:lnTo>
                    <a:pt x="5584" y="6617"/>
                  </a:lnTo>
                  <a:cubicBezTo>
                    <a:pt x="5560" y="6605"/>
                    <a:pt x="5537" y="6599"/>
                    <a:pt x="5516" y="6599"/>
                  </a:cubicBezTo>
                  <a:cubicBezTo>
                    <a:pt x="5495" y="6599"/>
                    <a:pt x="5477" y="6605"/>
                    <a:pt x="5465" y="6617"/>
                  </a:cubicBezTo>
                  <a:cubicBezTo>
                    <a:pt x="5422" y="6610"/>
                    <a:pt x="5377" y="6607"/>
                    <a:pt x="5333" y="6607"/>
                  </a:cubicBezTo>
                  <a:cubicBezTo>
                    <a:pt x="5145" y="6607"/>
                    <a:pt x="4950" y="6666"/>
                    <a:pt x="4787" y="6772"/>
                  </a:cubicBezTo>
                  <a:cubicBezTo>
                    <a:pt x="4715" y="6831"/>
                    <a:pt x="4703" y="6927"/>
                    <a:pt x="4751" y="6998"/>
                  </a:cubicBezTo>
                  <a:cubicBezTo>
                    <a:pt x="4789" y="7044"/>
                    <a:pt x="4838" y="7071"/>
                    <a:pt x="4886" y="7071"/>
                  </a:cubicBezTo>
                  <a:cubicBezTo>
                    <a:pt x="4913" y="7071"/>
                    <a:pt x="4940" y="7063"/>
                    <a:pt x="4965" y="7046"/>
                  </a:cubicBezTo>
                  <a:cubicBezTo>
                    <a:pt x="5072" y="6974"/>
                    <a:pt x="5191" y="6939"/>
                    <a:pt x="5310" y="6939"/>
                  </a:cubicBezTo>
                  <a:cubicBezTo>
                    <a:pt x="5298" y="7058"/>
                    <a:pt x="5287" y="7224"/>
                    <a:pt x="5298" y="7403"/>
                  </a:cubicBezTo>
                  <a:cubicBezTo>
                    <a:pt x="5049" y="7450"/>
                    <a:pt x="4820" y="7475"/>
                    <a:pt x="4609" y="7475"/>
                  </a:cubicBezTo>
                  <a:cubicBezTo>
                    <a:pt x="3761" y="7475"/>
                    <a:pt x="3208" y="7082"/>
                    <a:pt x="2846" y="6224"/>
                  </a:cubicBezTo>
                  <a:cubicBezTo>
                    <a:pt x="2798" y="6058"/>
                    <a:pt x="2762" y="5796"/>
                    <a:pt x="2798" y="5688"/>
                  </a:cubicBezTo>
                  <a:cubicBezTo>
                    <a:pt x="2822" y="5605"/>
                    <a:pt x="2786" y="5510"/>
                    <a:pt x="2691" y="5486"/>
                  </a:cubicBezTo>
                  <a:cubicBezTo>
                    <a:pt x="2672" y="5478"/>
                    <a:pt x="2652" y="5474"/>
                    <a:pt x="2633" y="5474"/>
                  </a:cubicBezTo>
                  <a:cubicBezTo>
                    <a:pt x="2568" y="5474"/>
                    <a:pt x="2507" y="5517"/>
                    <a:pt x="2489" y="5581"/>
                  </a:cubicBezTo>
                  <a:cubicBezTo>
                    <a:pt x="2429" y="5748"/>
                    <a:pt x="2453" y="5974"/>
                    <a:pt x="2489" y="6141"/>
                  </a:cubicBezTo>
                  <a:cubicBezTo>
                    <a:pt x="2469" y="6142"/>
                    <a:pt x="2450" y="6143"/>
                    <a:pt x="2431" y="6143"/>
                  </a:cubicBezTo>
                  <a:cubicBezTo>
                    <a:pt x="2141" y="6143"/>
                    <a:pt x="1950" y="5980"/>
                    <a:pt x="1905" y="5879"/>
                  </a:cubicBezTo>
                  <a:cubicBezTo>
                    <a:pt x="1893" y="5843"/>
                    <a:pt x="1858" y="5808"/>
                    <a:pt x="1810" y="5796"/>
                  </a:cubicBezTo>
                  <a:cubicBezTo>
                    <a:pt x="1789" y="5787"/>
                    <a:pt x="1771" y="5783"/>
                    <a:pt x="1753" y="5783"/>
                  </a:cubicBezTo>
                  <a:cubicBezTo>
                    <a:pt x="1701" y="5783"/>
                    <a:pt x="1658" y="5816"/>
                    <a:pt x="1596" y="5843"/>
                  </a:cubicBezTo>
                  <a:cubicBezTo>
                    <a:pt x="1552" y="5855"/>
                    <a:pt x="1509" y="5861"/>
                    <a:pt x="1466" y="5861"/>
                  </a:cubicBezTo>
                  <a:cubicBezTo>
                    <a:pt x="1050" y="5861"/>
                    <a:pt x="679" y="5315"/>
                    <a:pt x="798" y="4807"/>
                  </a:cubicBezTo>
                  <a:cubicBezTo>
                    <a:pt x="846" y="4653"/>
                    <a:pt x="643" y="4653"/>
                    <a:pt x="536" y="4260"/>
                  </a:cubicBezTo>
                  <a:cubicBezTo>
                    <a:pt x="417" y="3855"/>
                    <a:pt x="584" y="3462"/>
                    <a:pt x="893" y="3367"/>
                  </a:cubicBezTo>
                  <a:cubicBezTo>
                    <a:pt x="977" y="3343"/>
                    <a:pt x="1036" y="3248"/>
                    <a:pt x="1000" y="3164"/>
                  </a:cubicBezTo>
                  <a:cubicBezTo>
                    <a:pt x="798" y="2664"/>
                    <a:pt x="1131" y="2045"/>
                    <a:pt x="1596" y="2009"/>
                  </a:cubicBezTo>
                  <a:cubicBezTo>
                    <a:pt x="1667" y="2009"/>
                    <a:pt x="1739" y="1950"/>
                    <a:pt x="1739" y="1867"/>
                  </a:cubicBezTo>
                  <a:cubicBezTo>
                    <a:pt x="1781" y="1436"/>
                    <a:pt x="2175" y="1060"/>
                    <a:pt x="2570" y="1060"/>
                  </a:cubicBezTo>
                  <a:cubicBezTo>
                    <a:pt x="2623" y="1060"/>
                    <a:pt x="2675" y="1067"/>
                    <a:pt x="2727" y="1081"/>
                  </a:cubicBezTo>
                  <a:cubicBezTo>
                    <a:pt x="2736" y="1082"/>
                    <a:pt x="2745" y="1083"/>
                    <a:pt x="2754" y="1083"/>
                  </a:cubicBezTo>
                  <a:cubicBezTo>
                    <a:pt x="2816" y="1083"/>
                    <a:pt x="2874" y="1049"/>
                    <a:pt x="2905" y="997"/>
                  </a:cubicBezTo>
                  <a:cubicBezTo>
                    <a:pt x="3065" y="744"/>
                    <a:pt x="3387" y="579"/>
                    <a:pt x="3692" y="579"/>
                  </a:cubicBezTo>
                  <a:cubicBezTo>
                    <a:pt x="3773" y="579"/>
                    <a:pt x="3854" y="591"/>
                    <a:pt x="3929" y="616"/>
                  </a:cubicBezTo>
                  <a:cubicBezTo>
                    <a:pt x="3870" y="700"/>
                    <a:pt x="3810" y="819"/>
                    <a:pt x="3810" y="962"/>
                  </a:cubicBezTo>
                  <a:cubicBezTo>
                    <a:pt x="3774" y="962"/>
                    <a:pt x="3739" y="974"/>
                    <a:pt x="3703" y="974"/>
                  </a:cubicBezTo>
                  <a:cubicBezTo>
                    <a:pt x="3465" y="1045"/>
                    <a:pt x="3298" y="1212"/>
                    <a:pt x="3298" y="1212"/>
                  </a:cubicBezTo>
                  <a:cubicBezTo>
                    <a:pt x="3239" y="1271"/>
                    <a:pt x="3239" y="1378"/>
                    <a:pt x="3298" y="1438"/>
                  </a:cubicBezTo>
                  <a:cubicBezTo>
                    <a:pt x="3328" y="1468"/>
                    <a:pt x="3370" y="1483"/>
                    <a:pt x="3411" y="1483"/>
                  </a:cubicBezTo>
                  <a:cubicBezTo>
                    <a:pt x="3453" y="1483"/>
                    <a:pt x="3495" y="1468"/>
                    <a:pt x="3524" y="1438"/>
                  </a:cubicBezTo>
                  <a:cubicBezTo>
                    <a:pt x="3532" y="1422"/>
                    <a:pt x="3715" y="1247"/>
                    <a:pt x="3964" y="1247"/>
                  </a:cubicBezTo>
                  <a:cubicBezTo>
                    <a:pt x="4094" y="1247"/>
                    <a:pt x="4243" y="1295"/>
                    <a:pt x="4394" y="1438"/>
                  </a:cubicBezTo>
                  <a:cubicBezTo>
                    <a:pt x="4417" y="1462"/>
                    <a:pt x="4465" y="1474"/>
                    <a:pt x="4513" y="1474"/>
                  </a:cubicBezTo>
                  <a:cubicBezTo>
                    <a:pt x="4656" y="1474"/>
                    <a:pt x="4715" y="1295"/>
                    <a:pt x="4632" y="1200"/>
                  </a:cubicBezTo>
                  <a:cubicBezTo>
                    <a:pt x="4465" y="1033"/>
                    <a:pt x="4286" y="962"/>
                    <a:pt x="4132" y="926"/>
                  </a:cubicBezTo>
                  <a:cubicBezTo>
                    <a:pt x="4155" y="819"/>
                    <a:pt x="4251" y="688"/>
                    <a:pt x="4298" y="664"/>
                  </a:cubicBezTo>
                  <a:lnTo>
                    <a:pt x="4298" y="640"/>
                  </a:lnTo>
                  <a:cubicBezTo>
                    <a:pt x="4502" y="424"/>
                    <a:pt x="4770" y="329"/>
                    <a:pt x="5016" y="329"/>
                  </a:cubicBezTo>
                  <a:cubicBezTo>
                    <a:pt x="5257" y="329"/>
                    <a:pt x="5478" y="421"/>
                    <a:pt x="5596" y="581"/>
                  </a:cubicBezTo>
                  <a:cubicBezTo>
                    <a:pt x="5620" y="628"/>
                    <a:pt x="5668" y="640"/>
                    <a:pt x="5715" y="664"/>
                  </a:cubicBezTo>
                  <a:cubicBezTo>
                    <a:pt x="5763" y="664"/>
                    <a:pt x="5799" y="640"/>
                    <a:pt x="5834" y="616"/>
                  </a:cubicBezTo>
                  <a:cubicBezTo>
                    <a:pt x="5984" y="476"/>
                    <a:pt x="6190" y="411"/>
                    <a:pt x="6397" y="411"/>
                  </a:cubicBezTo>
                  <a:cubicBezTo>
                    <a:pt x="6700" y="411"/>
                    <a:pt x="7005" y="552"/>
                    <a:pt x="7132" y="807"/>
                  </a:cubicBezTo>
                  <a:cubicBezTo>
                    <a:pt x="7153" y="869"/>
                    <a:pt x="7210" y="904"/>
                    <a:pt x="7287" y="904"/>
                  </a:cubicBezTo>
                  <a:cubicBezTo>
                    <a:pt x="7299" y="904"/>
                    <a:pt x="7310" y="904"/>
                    <a:pt x="7323" y="902"/>
                  </a:cubicBezTo>
                  <a:cubicBezTo>
                    <a:pt x="7391" y="883"/>
                    <a:pt x="7462" y="874"/>
                    <a:pt x="7533" y="874"/>
                  </a:cubicBezTo>
                  <a:cubicBezTo>
                    <a:pt x="7908" y="874"/>
                    <a:pt x="8292" y="1123"/>
                    <a:pt x="8382" y="1474"/>
                  </a:cubicBezTo>
                  <a:cubicBezTo>
                    <a:pt x="8392" y="1544"/>
                    <a:pt x="8445" y="1598"/>
                    <a:pt x="8519" y="1598"/>
                  </a:cubicBezTo>
                  <a:cubicBezTo>
                    <a:pt x="8533" y="1598"/>
                    <a:pt x="8546" y="1596"/>
                    <a:pt x="8561" y="1593"/>
                  </a:cubicBezTo>
                  <a:cubicBezTo>
                    <a:pt x="8578" y="1591"/>
                    <a:pt x="8595" y="1590"/>
                    <a:pt x="8612" y="1590"/>
                  </a:cubicBezTo>
                  <a:cubicBezTo>
                    <a:pt x="8726" y="1590"/>
                    <a:pt x="8843" y="1624"/>
                    <a:pt x="8978" y="1676"/>
                  </a:cubicBezTo>
                  <a:cubicBezTo>
                    <a:pt x="8994" y="1682"/>
                    <a:pt x="9013" y="1685"/>
                    <a:pt x="9033" y="1685"/>
                  </a:cubicBezTo>
                  <a:cubicBezTo>
                    <a:pt x="9095" y="1685"/>
                    <a:pt x="9162" y="1654"/>
                    <a:pt x="9180" y="1581"/>
                  </a:cubicBezTo>
                  <a:cubicBezTo>
                    <a:pt x="9216" y="1497"/>
                    <a:pt x="9180" y="1402"/>
                    <a:pt x="9097" y="1378"/>
                  </a:cubicBezTo>
                  <a:cubicBezTo>
                    <a:pt x="8942" y="1319"/>
                    <a:pt x="8799" y="1271"/>
                    <a:pt x="8644" y="1271"/>
                  </a:cubicBezTo>
                  <a:cubicBezTo>
                    <a:pt x="8472" y="841"/>
                    <a:pt x="7989" y="547"/>
                    <a:pt x="7502" y="547"/>
                  </a:cubicBezTo>
                  <a:cubicBezTo>
                    <a:pt x="7450" y="547"/>
                    <a:pt x="7398" y="550"/>
                    <a:pt x="7346" y="557"/>
                  </a:cubicBezTo>
                  <a:cubicBezTo>
                    <a:pt x="7145" y="251"/>
                    <a:pt x="6767" y="81"/>
                    <a:pt x="6386" y="81"/>
                  </a:cubicBezTo>
                  <a:cubicBezTo>
                    <a:pt x="6159" y="81"/>
                    <a:pt x="5931" y="142"/>
                    <a:pt x="5739" y="271"/>
                  </a:cubicBezTo>
                  <a:cubicBezTo>
                    <a:pt x="5542" y="91"/>
                    <a:pt x="5272" y="1"/>
                    <a:pt x="49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DCB69"/>
                </a:solidFill>
              </a:endParaRPr>
            </a:p>
          </p:txBody>
        </p:sp>
      </p:grpSp>
      <p:grpSp>
        <p:nvGrpSpPr>
          <p:cNvPr id="708" name="Google Shape;708;p65"/>
          <p:cNvGrpSpPr/>
          <p:nvPr/>
        </p:nvGrpSpPr>
        <p:grpSpPr>
          <a:xfrm>
            <a:off x="6021408" y="2099980"/>
            <a:ext cx="427735" cy="477787"/>
            <a:chOff x="6219124" y="2902788"/>
            <a:chExt cx="318231" cy="355470"/>
          </a:xfrm>
        </p:grpSpPr>
        <p:sp>
          <p:nvSpPr>
            <p:cNvPr id="709" name="Google Shape;709;p65"/>
            <p:cNvSpPr/>
            <p:nvPr/>
          </p:nvSpPr>
          <p:spPr>
            <a:xfrm>
              <a:off x="6219124" y="2990994"/>
              <a:ext cx="140353" cy="267263"/>
            </a:xfrm>
            <a:custGeom>
              <a:avLst/>
              <a:gdLst/>
              <a:ahLst/>
              <a:cxnLst/>
              <a:rect l="l" t="t" r="r" b="b"/>
              <a:pathLst>
                <a:path w="4406" h="8390" extrusionOk="0">
                  <a:moveTo>
                    <a:pt x="1303" y="0"/>
                  </a:moveTo>
                  <a:cubicBezTo>
                    <a:pt x="1243" y="0"/>
                    <a:pt x="1178" y="40"/>
                    <a:pt x="1143" y="91"/>
                  </a:cubicBezTo>
                  <a:cubicBezTo>
                    <a:pt x="858" y="686"/>
                    <a:pt x="715" y="1329"/>
                    <a:pt x="715" y="1984"/>
                  </a:cubicBezTo>
                  <a:cubicBezTo>
                    <a:pt x="715" y="2222"/>
                    <a:pt x="774" y="2627"/>
                    <a:pt x="786" y="2758"/>
                  </a:cubicBezTo>
                  <a:lnTo>
                    <a:pt x="191" y="3806"/>
                  </a:lnTo>
                  <a:cubicBezTo>
                    <a:pt x="0" y="4127"/>
                    <a:pt x="143" y="4544"/>
                    <a:pt x="500" y="4699"/>
                  </a:cubicBezTo>
                  <a:lnTo>
                    <a:pt x="1143" y="4961"/>
                  </a:lnTo>
                  <a:lnTo>
                    <a:pt x="1143" y="6104"/>
                  </a:lnTo>
                  <a:cubicBezTo>
                    <a:pt x="1143" y="6628"/>
                    <a:pt x="1572" y="7056"/>
                    <a:pt x="2096" y="7056"/>
                  </a:cubicBezTo>
                  <a:lnTo>
                    <a:pt x="2965" y="7056"/>
                  </a:lnTo>
                  <a:lnTo>
                    <a:pt x="2965" y="8223"/>
                  </a:lnTo>
                  <a:cubicBezTo>
                    <a:pt x="2965" y="8306"/>
                    <a:pt x="3036" y="8390"/>
                    <a:pt x="3120" y="8390"/>
                  </a:cubicBezTo>
                  <a:cubicBezTo>
                    <a:pt x="3215" y="8390"/>
                    <a:pt x="3286" y="8306"/>
                    <a:pt x="3286" y="8223"/>
                  </a:cubicBezTo>
                  <a:lnTo>
                    <a:pt x="3286" y="7044"/>
                  </a:lnTo>
                  <a:cubicBezTo>
                    <a:pt x="3525" y="7032"/>
                    <a:pt x="4001" y="6937"/>
                    <a:pt x="4334" y="6663"/>
                  </a:cubicBezTo>
                  <a:cubicBezTo>
                    <a:pt x="4406" y="6604"/>
                    <a:pt x="4406" y="6497"/>
                    <a:pt x="4346" y="6437"/>
                  </a:cubicBezTo>
                  <a:cubicBezTo>
                    <a:pt x="4320" y="6398"/>
                    <a:pt x="4279" y="6380"/>
                    <a:pt x="4234" y="6380"/>
                  </a:cubicBezTo>
                  <a:cubicBezTo>
                    <a:pt x="4197" y="6380"/>
                    <a:pt x="4157" y="6392"/>
                    <a:pt x="4120" y="6413"/>
                  </a:cubicBezTo>
                  <a:cubicBezTo>
                    <a:pt x="3763" y="6735"/>
                    <a:pt x="3144" y="6735"/>
                    <a:pt x="3132" y="6735"/>
                  </a:cubicBezTo>
                  <a:lnTo>
                    <a:pt x="2096" y="6735"/>
                  </a:lnTo>
                  <a:cubicBezTo>
                    <a:pt x="1762" y="6735"/>
                    <a:pt x="1477" y="6449"/>
                    <a:pt x="1477" y="6104"/>
                  </a:cubicBezTo>
                  <a:lnTo>
                    <a:pt x="1477" y="4854"/>
                  </a:lnTo>
                  <a:cubicBezTo>
                    <a:pt x="1477" y="4782"/>
                    <a:pt x="1429" y="4723"/>
                    <a:pt x="1370" y="4711"/>
                  </a:cubicBezTo>
                  <a:lnTo>
                    <a:pt x="619" y="4389"/>
                  </a:lnTo>
                  <a:cubicBezTo>
                    <a:pt x="465" y="4318"/>
                    <a:pt x="381" y="4127"/>
                    <a:pt x="477" y="3961"/>
                  </a:cubicBezTo>
                  <a:cubicBezTo>
                    <a:pt x="1120" y="2818"/>
                    <a:pt x="1131" y="2865"/>
                    <a:pt x="1120" y="2770"/>
                  </a:cubicBezTo>
                  <a:cubicBezTo>
                    <a:pt x="1120" y="2770"/>
                    <a:pt x="1036" y="2246"/>
                    <a:pt x="1036" y="1984"/>
                  </a:cubicBezTo>
                  <a:cubicBezTo>
                    <a:pt x="1036" y="1377"/>
                    <a:pt x="1179" y="782"/>
                    <a:pt x="1441" y="246"/>
                  </a:cubicBezTo>
                  <a:cubicBezTo>
                    <a:pt x="1489" y="163"/>
                    <a:pt x="1441" y="67"/>
                    <a:pt x="1370" y="20"/>
                  </a:cubicBezTo>
                  <a:cubicBezTo>
                    <a:pt x="1350" y="6"/>
                    <a:pt x="1327" y="0"/>
                    <a:pt x="13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65"/>
            <p:cNvSpPr/>
            <p:nvPr/>
          </p:nvSpPr>
          <p:spPr>
            <a:xfrm>
              <a:off x="6268054" y="2902788"/>
              <a:ext cx="269302" cy="354705"/>
            </a:xfrm>
            <a:custGeom>
              <a:avLst/>
              <a:gdLst/>
              <a:ahLst/>
              <a:cxnLst/>
              <a:rect l="l" t="t" r="r" b="b"/>
              <a:pathLst>
                <a:path w="8454" h="11135" extrusionOk="0">
                  <a:moveTo>
                    <a:pt x="8246" y="1"/>
                  </a:moveTo>
                  <a:cubicBezTo>
                    <a:pt x="8218" y="1"/>
                    <a:pt x="8187" y="9"/>
                    <a:pt x="8156" y="26"/>
                  </a:cubicBezTo>
                  <a:lnTo>
                    <a:pt x="5930" y="1098"/>
                  </a:lnTo>
                  <a:cubicBezTo>
                    <a:pt x="5192" y="610"/>
                    <a:pt x="4366" y="377"/>
                    <a:pt x="3549" y="377"/>
                  </a:cubicBezTo>
                  <a:cubicBezTo>
                    <a:pt x="2216" y="377"/>
                    <a:pt x="909" y="997"/>
                    <a:pt x="60" y="2134"/>
                  </a:cubicBezTo>
                  <a:cubicBezTo>
                    <a:pt x="0" y="2205"/>
                    <a:pt x="12" y="2312"/>
                    <a:pt x="84" y="2360"/>
                  </a:cubicBezTo>
                  <a:cubicBezTo>
                    <a:pt x="113" y="2385"/>
                    <a:pt x="149" y="2397"/>
                    <a:pt x="185" y="2397"/>
                  </a:cubicBezTo>
                  <a:cubicBezTo>
                    <a:pt x="234" y="2397"/>
                    <a:pt x="282" y="2373"/>
                    <a:pt x="310" y="2324"/>
                  </a:cubicBezTo>
                  <a:cubicBezTo>
                    <a:pt x="1125" y="1233"/>
                    <a:pt x="2334" y="704"/>
                    <a:pt x="3540" y="704"/>
                  </a:cubicBezTo>
                  <a:cubicBezTo>
                    <a:pt x="4255" y="704"/>
                    <a:pt x="4967" y="890"/>
                    <a:pt x="5596" y="1253"/>
                  </a:cubicBezTo>
                  <a:lnTo>
                    <a:pt x="5596" y="1277"/>
                  </a:lnTo>
                  <a:cubicBezTo>
                    <a:pt x="5513" y="1336"/>
                    <a:pt x="5513" y="1396"/>
                    <a:pt x="5513" y="1396"/>
                  </a:cubicBezTo>
                  <a:cubicBezTo>
                    <a:pt x="5513" y="1396"/>
                    <a:pt x="5501" y="1479"/>
                    <a:pt x="5596" y="1538"/>
                  </a:cubicBezTo>
                  <a:lnTo>
                    <a:pt x="6370" y="2050"/>
                  </a:lnTo>
                  <a:lnTo>
                    <a:pt x="4989" y="3253"/>
                  </a:lnTo>
                  <a:cubicBezTo>
                    <a:pt x="4906" y="3324"/>
                    <a:pt x="4906" y="3455"/>
                    <a:pt x="5025" y="3515"/>
                  </a:cubicBezTo>
                  <a:cubicBezTo>
                    <a:pt x="5046" y="3524"/>
                    <a:pt x="5059" y="3531"/>
                    <a:pt x="5082" y="3531"/>
                  </a:cubicBezTo>
                  <a:cubicBezTo>
                    <a:pt x="5175" y="3531"/>
                    <a:pt x="5438" y="3414"/>
                    <a:pt x="7120" y="2860"/>
                  </a:cubicBezTo>
                  <a:lnTo>
                    <a:pt x="7120" y="2860"/>
                  </a:lnTo>
                  <a:cubicBezTo>
                    <a:pt x="7989" y="4515"/>
                    <a:pt x="7632" y="6611"/>
                    <a:pt x="6108" y="7849"/>
                  </a:cubicBezTo>
                  <a:cubicBezTo>
                    <a:pt x="5775" y="8135"/>
                    <a:pt x="5584" y="8551"/>
                    <a:pt x="5584" y="8992"/>
                  </a:cubicBezTo>
                  <a:lnTo>
                    <a:pt x="5584" y="10980"/>
                  </a:lnTo>
                  <a:cubicBezTo>
                    <a:pt x="5584" y="11063"/>
                    <a:pt x="5656" y="11135"/>
                    <a:pt x="5739" y="11135"/>
                  </a:cubicBezTo>
                  <a:cubicBezTo>
                    <a:pt x="5834" y="11135"/>
                    <a:pt x="5906" y="11063"/>
                    <a:pt x="5906" y="10980"/>
                  </a:cubicBezTo>
                  <a:lnTo>
                    <a:pt x="5906" y="8992"/>
                  </a:lnTo>
                  <a:cubicBezTo>
                    <a:pt x="5906" y="8635"/>
                    <a:pt x="6049" y="8313"/>
                    <a:pt x="6322" y="8099"/>
                  </a:cubicBezTo>
                  <a:cubicBezTo>
                    <a:pt x="7870" y="6825"/>
                    <a:pt x="8394" y="4634"/>
                    <a:pt x="7442" y="2765"/>
                  </a:cubicBezTo>
                  <a:lnTo>
                    <a:pt x="8347" y="2467"/>
                  </a:lnTo>
                  <a:cubicBezTo>
                    <a:pt x="8406" y="2443"/>
                    <a:pt x="8454" y="2384"/>
                    <a:pt x="8454" y="2324"/>
                  </a:cubicBezTo>
                  <a:cubicBezTo>
                    <a:pt x="8454" y="2265"/>
                    <a:pt x="8418" y="2205"/>
                    <a:pt x="8382" y="2181"/>
                  </a:cubicBezTo>
                  <a:lnTo>
                    <a:pt x="8085" y="1955"/>
                  </a:lnTo>
                  <a:cubicBezTo>
                    <a:pt x="8050" y="1930"/>
                    <a:pt x="8013" y="1918"/>
                    <a:pt x="7979" y="1918"/>
                  </a:cubicBezTo>
                  <a:cubicBezTo>
                    <a:pt x="7930" y="1918"/>
                    <a:pt x="7886" y="1942"/>
                    <a:pt x="7858" y="1991"/>
                  </a:cubicBezTo>
                  <a:cubicBezTo>
                    <a:pt x="7799" y="2062"/>
                    <a:pt x="7811" y="2170"/>
                    <a:pt x="7882" y="2205"/>
                  </a:cubicBezTo>
                  <a:lnTo>
                    <a:pt x="7930" y="2241"/>
                  </a:lnTo>
                  <a:lnTo>
                    <a:pt x="7144" y="2503"/>
                  </a:lnTo>
                  <a:lnTo>
                    <a:pt x="5822" y="2955"/>
                  </a:lnTo>
                  <a:lnTo>
                    <a:pt x="5822" y="2955"/>
                  </a:lnTo>
                  <a:lnTo>
                    <a:pt x="6751" y="2134"/>
                  </a:lnTo>
                  <a:cubicBezTo>
                    <a:pt x="6834" y="2062"/>
                    <a:pt x="6834" y="1931"/>
                    <a:pt x="6739" y="1872"/>
                  </a:cubicBezTo>
                  <a:lnTo>
                    <a:pt x="6025" y="1408"/>
                  </a:lnTo>
                  <a:lnTo>
                    <a:pt x="7692" y="598"/>
                  </a:lnTo>
                  <a:lnTo>
                    <a:pt x="7692" y="598"/>
                  </a:lnTo>
                  <a:cubicBezTo>
                    <a:pt x="7096" y="1419"/>
                    <a:pt x="7037" y="1408"/>
                    <a:pt x="7049" y="1527"/>
                  </a:cubicBezTo>
                  <a:cubicBezTo>
                    <a:pt x="7073" y="1634"/>
                    <a:pt x="7156" y="1658"/>
                    <a:pt x="7323" y="1777"/>
                  </a:cubicBezTo>
                  <a:cubicBezTo>
                    <a:pt x="7353" y="1802"/>
                    <a:pt x="7391" y="1815"/>
                    <a:pt x="7428" y="1815"/>
                  </a:cubicBezTo>
                  <a:cubicBezTo>
                    <a:pt x="7476" y="1815"/>
                    <a:pt x="7522" y="1793"/>
                    <a:pt x="7549" y="1753"/>
                  </a:cubicBezTo>
                  <a:cubicBezTo>
                    <a:pt x="7608" y="1669"/>
                    <a:pt x="7585" y="1574"/>
                    <a:pt x="7513" y="1527"/>
                  </a:cubicBezTo>
                  <a:lnTo>
                    <a:pt x="7454" y="1479"/>
                  </a:lnTo>
                  <a:lnTo>
                    <a:pt x="8358" y="265"/>
                  </a:lnTo>
                  <a:cubicBezTo>
                    <a:pt x="8446" y="148"/>
                    <a:pt x="8367" y="1"/>
                    <a:pt x="82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65"/>
            <p:cNvSpPr/>
            <p:nvPr/>
          </p:nvSpPr>
          <p:spPr>
            <a:xfrm>
              <a:off x="6407993" y="2995773"/>
              <a:ext cx="31505" cy="37207"/>
            </a:xfrm>
            <a:custGeom>
              <a:avLst/>
              <a:gdLst/>
              <a:ahLst/>
              <a:cxnLst/>
              <a:rect l="l" t="t" r="r" b="b"/>
              <a:pathLst>
                <a:path w="989" h="1168" extrusionOk="0">
                  <a:moveTo>
                    <a:pt x="179" y="1"/>
                  </a:moveTo>
                  <a:cubicBezTo>
                    <a:pt x="84" y="1"/>
                    <a:pt x="13" y="84"/>
                    <a:pt x="13" y="167"/>
                  </a:cubicBezTo>
                  <a:cubicBezTo>
                    <a:pt x="1" y="763"/>
                    <a:pt x="263" y="1120"/>
                    <a:pt x="798" y="1167"/>
                  </a:cubicBezTo>
                  <a:cubicBezTo>
                    <a:pt x="894" y="1167"/>
                    <a:pt x="965" y="1108"/>
                    <a:pt x="977" y="1013"/>
                  </a:cubicBezTo>
                  <a:cubicBezTo>
                    <a:pt x="989" y="905"/>
                    <a:pt x="917" y="822"/>
                    <a:pt x="834" y="822"/>
                  </a:cubicBezTo>
                  <a:cubicBezTo>
                    <a:pt x="596" y="810"/>
                    <a:pt x="322" y="703"/>
                    <a:pt x="334" y="167"/>
                  </a:cubicBezTo>
                  <a:cubicBezTo>
                    <a:pt x="334" y="84"/>
                    <a:pt x="263" y="1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2" name="Google Shape;712;p65">
            <a:hlinkClick r:id="rId4" action="ppaction://hlinksldjump"/>
          </p:cNvPr>
          <p:cNvSpPr/>
          <p:nvPr/>
        </p:nvSpPr>
        <p:spPr>
          <a:xfrm>
            <a:off x="4459398" y="134651"/>
            <a:ext cx="225209" cy="207616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65">
            <a:hlinkClick r:id="" action="ppaction://hlinkshowjump?jump=nextslide"/>
          </p:cNvPr>
          <p:cNvSpPr/>
          <p:nvPr/>
        </p:nvSpPr>
        <p:spPr>
          <a:xfrm>
            <a:off x="4868757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65">
            <a:hlinkClick r:id="" action="ppaction://hlinkshowjump?jump=nextslide"/>
          </p:cNvPr>
          <p:cNvSpPr/>
          <p:nvPr/>
        </p:nvSpPr>
        <p:spPr>
          <a:xfrm flipH="1">
            <a:off x="4107432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66"/>
          <p:cNvSpPr txBox="1">
            <a:spLocks noGrp="1"/>
          </p:cNvSpPr>
          <p:nvPr>
            <p:ph type="title" idx="2"/>
          </p:nvPr>
        </p:nvSpPr>
        <p:spPr>
          <a:xfrm>
            <a:off x="4769100" y="3417155"/>
            <a:ext cx="3661800" cy="4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the </a:t>
            </a:r>
            <a:r>
              <a:rPr lang="en-US" altLang="en-GB"/>
              <a:t>Q</a:t>
            </a:r>
            <a:r>
              <a:rPr lang="en-GB"/>
              <a:t>uestions</a:t>
            </a:r>
          </a:p>
        </p:txBody>
      </p:sp>
      <p:sp>
        <p:nvSpPr>
          <p:cNvPr id="720" name="Google Shape;720;p66"/>
          <p:cNvSpPr txBox="1">
            <a:spLocks noGrp="1"/>
          </p:cNvSpPr>
          <p:nvPr>
            <p:ph type="title"/>
          </p:nvPr>
        </p:nvSpPr>
        <p:spPr>
          <a:xfrm>
            <a:off x="4768850" y="1873250"/>
            <a:ext cx="3662045" cy="9486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Identify the </a:t>
            </a:r>
            <a:r>
              <a:rPr lang="en-US" altLang="en-GB"/>
              <a:t>P</a:t>
            </a:r>
            <a:r>
              <a:rPr lang="en-GB"/>
              <a:t>rimary </a:t>
            </a:r>
            <a:r>
              <a:rPr lang="en-US" altLang="en-GB"/>
              <a:t>I</a:t>
            </a:r>
            <a:r>
              <a:rPr lang="en-GB"/>
              <a:t>nfluencing </a:t>
            </a:r>
            <a:r>
              <a:rPr lang="en-US" altLang="en-GB"/>
              <a:t>F</a:t>
            </a:r>
            <a:r>
              <a:rPr lang="en-GB"/>
              <a:t>actors</a:t>
            </a:r>
          </a:p>
        </p:txBody>
      </p:sp>
      <p:sp>
        <p:nvSpPr>
          <p:cNvPr id="721" name="Google Shape;721;p66"/>
          <p:cNvSpPr txBox="1">
            <a:spLocks noGrp="1"/>
          </p:cNvSpPr>
          <p:nvPr>
            <p:ph type="title" idx="4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Data Acquisition</a:t>
            </a:r>
          </a:p>
        </p:txBody>
      </p:sp>
      <p:sp>
        <p:nvSpPr>
          <p:cNvPr id="723" name="Google Shape;723;p66">
            <a:hlinkClick r:id="rId3" action="ppaction://hlinksldjump"/>
          </p:cNvPr>
          <p:cNvSpPr/>
          <p:nvPr/>
        </p:nvSpPr>
        <p:spPr>
          <a:xfrm>
            <a:off x="4459398" y="134651"/>
            <a:ext cx="225209" cy="207616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66">
            <a:hlinkClick r:id="" action="ppaction://hlinkshowjump?jump=nextslide"/>
          </p:cNvPr>
          <p:cNvSpPr/>
          <p:nvPr/>
        </p:nvSpPr>
        <p:spPr>
          <a:xfrm>
            <a:off x="4868757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66">
            <a:hlinkClick r:id="" action="ppaction://hlinkshowjump?jump=nextslide"/>
          </p:cNvPr>
          <p:cNvSpPr/>
          <p:nvPr/>
        </p:nvSpPr>
        <p:spPr>
          <a:xfrm flipH="1">
            <a:off x="4107432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7" name="Google Shape;727;p66"/>
          <p:cNvPicPr preferRelativeResize="0"/>
          <p:nvPr/>
        </p:nvPicPr>
        <p:blipFill rotWithShape="1">
          <a:blip r:embed="rId4"/>
          <a:srcRect l="15266" t="3832" r="9641" b="5125"/>
          <a:stretch>
            <a:fillRect/>
          </a:stretch>
        </p:blipFill>
        <p:spPr>
          <a:xfrm>
            <a:off x="3895925" y="1994148"/>
            <a:ext cx="620350" cy="60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66"/>
          <p:cNvPicPr preferRelativeResize="0"/>
          <p:nvPr/>
        </p:nvPicPr>
        <p:blipFill rotWithShape="1">
          <a:blip r:embed="rId4"/>
          <a:srcRect l="15266" t="3832" r="9641" b="5125"/>
          <a:stretch>
            <a:fillRect/>
          </a:stretch>
        </p:blipFill>
        <p:spPr>
          <a:xfrm>
            <a:off x="3895925" y="3319835"/>
            <a:ext cx="620350" cy="607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9" name="Google Shape;729;p66"/>
          <p:cNvGrpSpPr/>
          <p:nvPr/>
        </p:nvGrpSpPr>
        <p:grpSpPr>
          <a:xfrm>
            <a:off x="814012" y="1994117"/>
            <a:ext cx="2420980" cy="3233933"/>
            <a:chOff x="1776450" y="1018700"/>
            <a:chExt cx="1582443" cy="2113820"/>
          </a:xfrm>
        </p:grpSpPr>
        <p:sp>
          <p:nvSpPr>
            <p:cNvPr id="730" name="Google Shape;730;p66"/>
            <p:cNvSpPr/>
            <p:nvPr/>
          </p:nvSpPr>
          <p:spPr>
            <a:xfrm>
              <a:off x="2504307" y="1505578"/>
              <a:ext cx="854586" cy="1626942"/>
            </a:xfrm>
            <a:custGeom>
              <a:avLst/>
              <a:gdLst/>
              <a:ahLst/>
              <a:cxnLst/>
              <a:rect l="l" t="t" r="r" b="b"/>
              <a:pathLst>
                <a:path w="21679" h="41272" extrusionOk="0">
                  <a:moveTo>
                    <a:pt x="15252" y="1"/>
                  </a:moveTo>
                  <a:cubicBezTo>
                    <a:pt x="16051" y="1427"/>
                    <a:pt x="16929" y="2806"/>
                    <a:pt x="17932" y="4092"/>
                  </a:cubicBezTo>
                  <a:cubicBezTo>
                    <a:pt x="18480" y="4703"/>
                    <a:pt x="19202" y="5126"/>
                    <a:pt x="19766" y="5722"/>
                  </a:cubicBezTo>
                  <a:cubicBezTo>
                    <a:pt x="20032" y="5988"/>
                    <a:pt x="20346" y="6302"/>
                    <a:pt x="20440" y="6662"/>
                  </a:cubicBezTo>
                  <a:cubicBezTo>
                    <a:pt x="20549" y="7979"/>
                    <a:pt x="18371" y="8669"/>
                    <a:pt x="17540" y="9484"/>
                  </a:cubicBezTo>
                  <a:cubicBezTo>
                    <a:pt x="16490" y="10189"/>
                    <a:pt x="17352" y="11474"/>
                    <a:pt x="17712" y="12336"/>
                  </a:cubicBezTo>
                  <a:cubicBezTo>
                    <a:pt x="17995" y="13183"/>
                    <a:pt x="17211" y="13716"/>
                    <a:pt x="16537" y="14045"/>
                  </a:cubicBezTo>
                  <a:cubicBezTo>
                    <a:pt x="16051" y="14296"/>
                    <a:pt x="15518" y="14546"/>
                    <a:pt x="15016" y="14782"/>
                  </a:cubicBezTo>
                  <a:cubicBezTo>
                    <a:pt x="15926" y="14782"/>
                    <a:pt x="17132" y="14954"/>
                    <a:pt x="17274" y="16051"/>
                  </a:cubicBezTo>
                  <a:cubicBezTo>
                    <a:pt x="17430" y="16772"/>
                    <a:pt x="16694" y="17007"/>
                    <a:pt x="16270" y="17415"/>
                  </a:cubicBezTo>
                  <a:cubicBezTo>
                    <a:pt x="16114" y="17587"/>
                    <a:pt x="15988" y="17807"/>
                    <a:pt x="15941" y="18026"/>
                  </a:cubicBezTo>
                  <a:cubicBezTo>
                    <a:pt x="15816" y="18481"/>
                    <a:pt x="15894" y="18935"/>
                    <a:pt x="15988" y="19343"/>
                  </a:cubicBezTo>
                  <a:cubicBezTo>
                    <a:pt x="16223" y="20550"/>
                    <a:pt x="16208" y="21929"/>
                    <a:pt x="15455" y="22932"/>
                  </a:cubicBezTo>
                  <a:cubicBezTo>
                    <a:pt x="14724" y="23910"/>
                    <a:pt x="13271" y="24197"/>
                    <a:pt x="11861" y="24197"/>
                  </a:cubicBezTo>
                  <a:cubicBezTo>
                    <a:pt x="11033" y="24197"/>
                    <a:pt x="10221" y="24098"/>
                    <a:pt x="9577" y="23982"/>
                  </a:cubicBezTo>
                  <a:cubicBezTo>
                    <a:pt x="9217" y="23920"/>
                    <a:pt x="8715" y="23747"/>
                    <a:pt x="8355" y="23653"/>
                  </a:cubicBezTo>
                  <a:cubicBezTo>
                    <a:pt x="7723" y="23489"/>
                    <a:pt x="7082" y="23404"/>
                    <a:pt x="6439" y="23404"/>
                  </a:cubicBezTo>
                  <a:cubicBezTo>
                    <a:pt x="6221" y="23404"/>
                    <a:pt x="6003" y="23414"/>
                    <a:pt x="5784" y="23434"/>
                  </a:cubicBezTo>
                  <a:cubicBezTo>
                    <a:pt x="4812" y="23528"/>
                    <a:pt x="3809" y="23841"/>
                    <a:pt x="3104" y="24547"/>
                  </a:cubicBezTo>
                  <a:cubicBezTo>
                    <a:pt x="2587" y="25111"/>
                    <a:pt x="2352" y="25863"/>
                    <a:pt x="1960" y="26506"/>
                  </a:cubicBezTo>
                  <a:cubicBezTo>
                    <a:pt x="1176" y="28011"/>
                    <a:pt x="267" y="29531"/>
                    <a:pt x="16" y="31240"/>
                  </a:cubicBezTo>
                  <a:lnTo>
                    <a:pt x="0" y="31569"/>
                  </a:lnTo>
                  <a:cubicBezTo>
                    <a:pt x="0" y="31678"/>
                    <a:pt x="0" y="31788"/>
                    <a:pt x="16" y="31898"/>
                  </a:cubicBezTo>
                  <a:cubicBezTo>
                    <a:pt x="47" y="32525"/>
                    <a:pt x="142" y="33183"/>
                    <a:pt x="251" y="33810"/>
                  </a:cubicBezTo>
                  <a:cubicBezTo>
                    <a:pt x="706" y="36318"/>
                    <a:pt x="1364" y="38795"/>
                    <a:pt x="2054" y="41271"/>
                  </a:cubicBezTo>
                  <a:cubicBezTo>
                    <a:pt x="1348" y="38591"/>
                    <a:pt x="674" y="35895"/>
                    <a:pt x="283" y="33152"/>
                  </a:cubicBezTo>
                  <a:cubicBezTo>
                    <a:pt x="220" y="32744"/>
                    <a:pt x="173" y="32290"/>
                    <a:pt x="157" y="31882"/>
                  </a:cubicBezTo>
                  <a:cubicBezTo>
                    <a:pt x="157" y="31788"/>
                    <a:pt x="142" y="31678"/>
                    <a:pt x="157" y="31569"/>
                  </a:cubicBezTo>
                  <a:lnTo>
                    <a:pt x="173" y="31255"/>
                  </a:lnTo>
                  <a:cubicBezTo>
                    <a:pt x="439" y="29578"/>
                    <a:pt x="1348" y="28089"/>
                    <a:pt x="2148" y="26600"/>
                  </a:cubicBezTo>
                  <a:cubicBezTo>
                    <a:pt x="2524" y="25973"/>
                    <a:pt x="2759" y="25252"/>
                    <a:pt x="3261" y="24703"/>
                  </a:cubicBezTo>
                  <a:cubicBezTo>
                    <a:pt x="3919" y="24045"/>
                    <a:pt x="4875" y="23763"/>
                    <a:pt x="5800" y="23669"/>
                  </a:cubicBezTo>
                  <a:cubicBezTo>
                    <a:pt x="6010" y="23649"/>
                    <a:pt x="6222" y="23639"/>
                    <a:pt x="6433" y="23639"/>
                  </a:cubicBezTo>
                  <a:cubicBezTo>
                    <a:pt x="7057" y="23639"/>
                    <a:pt x="7683" y="23724"/>
                    <a:pt x="8292" y="23888"/>
                  </a:cubicBezTo>
                  <a:cubicBezTo>
                    <a:pt x="8653" y="23982"/>
                    <a:pt x="9154" y="24155"/>
                    <a:pt x="9530" y="24217"/>
                  </a:cubicBezTo>
                  <a:cubicBezTo>
                    <a:pt x="10217" y="24346"/>
                    <a:pt x="11067" y="24454"/>
                    <a:pt x="11928" y="24454"/>
                  </a:cubicBezTo>
                  <a:cubicBezTo>
                    <a:pt x="13385" y="24454"/>
                    <a:pt x="14877" y="24143"/>
                    <a:pt x="15675" y="23089"/>
                  </a:cubicBezTo>
                  <a:cubicBezTo>
                    <a:pt x="16474" y="21992"/>
                    <a:pt x="16474" y="20565"/>
                    <a:pt x="16223" y="19296"/>
                  </a:cubicBezTo>
                  <a:cubicBezTo>
                    <a:pt x="16098" y="18716"/>
                    <a:pt x="16004" y="18057"/>
                    <a:pt x="16459" y="17587"/>
                  </a:cubicBezTo>
                  <a:cubicBezTo>
                    <a:pt x="16741" y="17274"/>
                    <a:pt x="17195" y="17117"/>
                    <a:pt x="17415" y="16709"/>
                  </a:cubicBezTo>
                  <a:cubicBezTo>
                    <a:pt x="17728" y="16082"/>
                    <a:pt x="17368" y="15236"/>
                    <a:pt x="16772" y="14907"/>
                  </a:cubicBezTo>
                  <a:cubicBezTo>
                    <a:pt x="16489" y="14755"/>
                    <a:pt x="16199" y="14663"/>
                    <a:pt x="15896" y="14616"/>
                  </a:cubicBezTo>
                  <a:lnTo>
                    <a:pt x="15896" y="14616"/>
                  </a:lnTo>
                  <a:cubicBezTo>
                    <a:pt x="16906" y="14132"/>
                    <a:pt x="18306" y="13567"/>
                    <a:pt x="17916" y="12274"/>
                  </a:cubicBezTo>
                  <a:cubicBezTo>
                    <a:pt x="17650" y="11568"/>
                    <a:pt x="17054" y="10816"/>
                    <a:pt x="17289" y="10048"/>
                  </a:cubicBezTo>
                  <a:cubicBezTo>
                    <a:pt x="17979" y="9060"/>
                    <a:pt x="19311" y="8684"/>
                    <a:pt x="20126" y="7806"/>
                  </a:cubicBezTo>
                  <a:cubicBezTo>
                    <a:pt x="21678" y="6208"/>
                    <a:pt x="18872" y="5095"/>
                    <a:pt x="17995" y="4029"/>
                  </a:cubicBezTo>
                  <a:cubicBezTo>
                    <a:pt x="16976" y="2775"/>
                    <a:pt x="16067" y="1396"/>
                    <a:pt x="1525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66"/>
            <p:cNvSpPr/>
            <p:nvPr/>
          </p:nvSpPr>
          <p:spPr>
            <a:xfrm>
              <a:off x="1776450" y="2357013"/>
              <a:ext cx="242236" cy="708772"/>
            </a:xfrm>
            <a:custGeom>
              <a:avLst/>
              <a:gdLst/>
              <a:ahLst/>
              <a:cxnLst/>
              <a:rect l="l" t="t" r="r" b="b"/>
              <a:pathLst>
                <a:path w="6145" h="17980" extrusionOk="0">
                  <a:moveTo>
                    <a:pt x="6144" y="1"/>
                  </a:moveTo>
                  <a:lnTo>
                    <a:pt x="6144" y="1"/>
                  </a:lnTo>
                  <a:cubicBezTo>
                    <a:pt x="5941" y="2368"/>
                    <a:pt x="5627" y="4781"/>
                    <a:pt x="4843" y="7039"/>
                  </a:cubicBezTo>
                  <a:cubicBezTo>
                    <a:pt x="3495" y="10518"/>
                    <a:pt x="1552" y="14547"/>
                    <a:pt x="0" y="17979"/>
                  </a:cubicBezTo>
                  <a:cubicBezTo>
                    <a:pt x="1865" y="14437"/>
                    <a:pt x="3652" y="10847"/>
                    <a:pt x="5063" y="7117"/>
                  </a:cubicBezTo>
                  <a:cubicBezTo>
                    <a:pt x="5847" y="4829"/>
                    <a:pt x="6082" y="2399"/>
                    <a:pt x="614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66"/>
            <p:cNvSpPr/>
            <p:nvPr/>
          </p:nvSpPr>
          <p:spPr>
            <a:xfrm>
              <a:off x="3094390" y="1475224"/>
              <a:ext cx="104424" cy="34059"/>
            </a:xfrm>
            <a:custGeom>
              <a:avLst/>
              <a:gdLst/>
              <a:ahLst/>
              <a:cxnLst/>
              <a:rect l="l" t="t" r="r" b="b"/>
              <a:pathLst>
                <a:path w="2649" h="864" extrusionOk="0">
                  <a:moveTo>
                    <a:pt x="2451" y="1"/>
                  </a:moveTo>
                  <a:cubicBezTo>
                    <a:pt x="2444" y="1"/>
                    <a:pt x="2437" y="1"/>
                    <a:pt x="2430" y="3"/>
                  </a:cubicBezTo>
                  <a:cubicBezTo>
                    <a:pt x="1855" y="115"/>
                    <a:pt x="1280" y="204"/>
                    <a:pt x="694" y="204"/>
                  </a:cubicBezTo>
                  <a:cubicBezTo>
                    <a:pt x="465" y="204"/>
                    <a:pt x="234" y="190"/>
                    <a:pt x="0" y="159"/>
                  </a:cubicBezTo>
                  <a:lnTo>
                    <a:pt x="0" y="159"/>
                  </a:lnTo>
                  <a:cubicBezTo>
                    <a:pt x="419" y="327"/>
                    <a:pt x="869" y="391"/>
                    <a:pt x="1319" y="391"/>
                  </a:cubicBezTo>
                  <a:cubicBezTo>
                    <a:pt x="1593" y="391"/>
                    <a:pt x="1867" y="367"/>
                    <a:pt x="2135" y="328"/>
                  </a:cubicBezTo>
                  <a:lnTo>
                    <a:pt x="2135" y="328"/>
                  </a:lnTo>
                  <a:cubicBezTo>
                    <a:pt x="1590" y="673"/>
                    <a:pt x="919" y="757"/>
                    <a:pt x="283" y="771"/>
                  </a:cubicBezTo>
                  <a:cubicBezTo>
                    <a:pt x="521" y="830"/>
                    <a:pt x="776" y="863"/>
                    <a:pt x="1032" y="863"/>
                  </a:cubicBezTo>
                  <a:cubicBezTo>
                    <a:pt x="1582" y="863"/>
                    <a:pt x="2138" y="711"/>
                    <a:pt x="2555" y="347"/>
                  </a:cubicBezTo>
                  <a:cubicBezTo>
                    <a:pt x="2587" y="316"/>
                    <a:pt x="2634" y="238"/>
                    <a:pt x="2634" y="191"/>
                  </a:cubicBezTo>
                  <a:cubicBezTo>
                    <a:pt x="2648" y="89"/>
                    <a:pt x="2542" y="1"/>
                    <a:pt x="24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66"/>
            <p:cNvSpPr/>
            <p:nvPr/>
          </p:nvSpPr>
          <p:spPr>
            <a:xfrm>
              <a:off x="2892952" y="1018700"/>
              <a:ext cx="137812" cy="255205"/>
            </a:xfrm>
            <a:custGeom>
              <a:avLst/>
              <a:gdLst/>
              <a:ahLst/>
              <a:cxnLst/>
              <a:rect l="l" t="t" r="r" b="b"/>
              <a:pathLst>
                <a:path w="3496" h="6474" extrusionOk="0">
                  <a:moveTo>
                    <a:pt x="1" y="0"/>
                  </a:moveTo>
                  <a:lnTo>
                    <a:pt x="1" y="0"/>
                  </a:lnTo>
                  <a:cubicBezTo>
                    <a:pt x="1427" y="1991"/>
                    <a:pt x="2775" y="4107"/>
                    <a:pt x="3496" y="6474"/>
                  </a:cubicBezTo>
                  <a:cubicBezTo>
                    <a:pt x="3182" y="4311"/>
                    <a:pt x="2023" y="2336"/>
                    <a:pt x="643" y="674"/>
                  </a:cubicBezTo>
                  <a:cubicBezTo>
                    <a:pt x="424" y="439"/>
                    <a:pt x="220" y="22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34" name="Google Shape;734;p66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03225" y="1386150"/>
            <a:ext cx="2002650" cy="1616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66"/>
          <p:cNvPicPr preferRelativeResize="0"/>
          <p:nvPr/>
        </p:nvPicPr>
        <p:blipFill rotWithShape="1">
          <a:blip r:embed="rId6">
            <a:alphaModFix amt="84000"/>
          </a:blip>
          <a:srcRect/>
          <a:stretch>
            <a:fillRect/>
          </a:stretch>
        </p:blipFill>
        <p:spPr>
          <a:xfrm rot="-487122">
            <a:off x="589114" y="2035114"/>
            <a:ext cx="624821" cy="6248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6" name="Google Shape;736;p66"/>
          <p:cNvGrpSpPr/>
          <p:nvPr/>
        </p:nvGrpSpPr>
        <p:grpSpPr>
          <a:xfrm>
            <a:off x="4044613" y="3431525"/>
            <a:ext cx="322975" cy="359125"/>
            <a:chOff x="5619000" y="2838075"/>
            <a:chExt cx="322975" cy="359125"/>
          </a:xfrm>
        </p:grpSpPr>
        <p:sp>
          <p:nvSpPr>
            <p:cNvPr id="737" name="Google Shape;737;p66"/>
            <p:cNvSpPr/>
            <p:nvPr/>
          </p:nvSpPr>
          <p:spPr>
            <a:xfrm>
              <a:off x="5619000" y="2838075"/>
              <a:ext cx="322975" cy="359125"/>
            </a:xfrm>
            <a:custGeom>
              <a:avLst/>
              <a:gdLst/>
              <a:ahLst/>
              <a:cxnLst/>
              <a:rect l="l" t="t" r="r" b="b"/>
              <a:pathLst>
                <a:path w="12919" h="14365" extrusionOk="0">
                  <a:moveTo>
                    <a:pt x="7629" y="5425"/>
                  </a:moveTo>
                  <a:cubicBezTo>
                    <a:pt x="7865" y="5425"/>
                    <a:pt x="8101" y="5514"/>
                    <a:pt x="8280" y="5693"/>
                  </a:cubicBezTo>
                  <a:cubicBezTo>
                    <a:pt x="8547" y="5960"/>
                    <a:pt x="8619" y="6281"/>
                    <a:pt x="8512" y="6674"/>
                  </a:cubicBezTo>
                  <a:cubicBezTo>
                    <a:pt x="8405" y="7120"/>
                    <a:pt x="8048" y="7655"/>
                    <a:pt x="7548" y="8137"/>
                  </a:cubicBezTo>
                  <a:cubicBezTo>
                    <a:pt x="7102" y="8565"/>
                    <a:pt x="6692" y="8833"/>
                    <a:pt x="6460" y="8922"/>
                  </a:cubicBezTo>
                  <a:cubicBezTo>
                    <a:pt x="6228" y="8833"/>
                    <a:pt x="5818" y="8565"/>
                    <a:pt x="5372" y="8137"/>
                  </a:cubicBezTo>
                  <a:cubicBezTo>
                    <a:pt x="4872" y="7655"/>
                    <a:pt x="4515" y="7120"/>
                    <a:pt x="4408" y="6674"/>
                  </a:cubicBezTo>
                  <a:cubicBezTo>
                    <a:pt x="4301" y="6281"/>
                    <a:pt x="4372" y="5960"/>
                    <a:pt x="4640" y="5693"/>
                  </a:cubicBezTo>
                  <a:cubicBezTo>
                    <a:pt x="4818" y="5514"/>
                    <a:pt x="5050" y="5425"/>
                    <a:pt x="5282" y="5425"/>
                  </a:cubicBezTo>
                  <a:cubicBezTo>
                    <a:pt x="5532" y="5425"/>
                    <a:pt x="5764" y="5514"/>
                    <a:pt x="5942" y="5693"/>
                  </a:cubicBezTo>
                  <a:cubicBezTo>
                    <a:pt x="6085" y="5835"/>
                    <a:pt x="6273" y="5907"/>
                    <a:pt x="6460" y="5907"/>
                  </a:cubicBezTo>
                  <a:cubicBezTo>
                    <a:pt x="6647" y="5907"/>
                    <a:pt x="6835" y="5835"/>
                    <a:pt x="6977" y="5693"/>
                  </a:cubicBezTo>
                  <a:cubicBezTo>
                    <a:pt x="7156" y="5514"/>
                    <a:pt x="7392" y="5425"/>
                    <a:pt x="7629" y="5425"/>
                  </a:cubicBezTo>
                  <a:close/>
                  <a:moveTo>
                    <a:pt x="7709" y="554"/>
                  </a:moveTo>
                  <a:cubicBezTo>
                    <a:pt x="8244" y="554"/>
                    <a:pt x="8655" y="964"/>
                    <a:pt x="8690" y="1464"/>
                  </a:cubicBezTo>
                  <a:cubicBezTo>
                    <a:pt x="8440" y="1625"/>
                    <a:pt x="8226" y="1821"/>
                    <a:pt x="8084" y="2088"/>
                  </a:cubicBezTo>
                  <a:cubicBezTo>
                    <a:pt x="8012" y="2213"/>
                    <a:pt x="8048" y="2392"/>
                    <a:pt x="8191" y="2463"/>
                  </a:cubicBezTo>
                  <a:cubicBezTo>
                    <a:pt x="8226" y="2499"/>
                    <a:pt x="8280" y="2499"/>
                    <a:pt x="8333" y="2499"/>
                  </a:cubicBezTo>
                  <a:cubicBezTo>
                    <a:pt x="8423" y="2499"/>
                    <a:pt x="8512" y="2463"/>
                    <a:pt x="8565" y="2374"/>
                  </a:cubicBezTo>
                  <a:cubicBezTo>
                    <a:pt x="8690" y="2160"/>
                    <a:pt x="8869" y="1999"/>
                    <a:pt x="9101" y="1892"/>
                  </a:cubicBezTo>
                  <a:cubicBezTo>
                    <a:pt x="9243" y="1821"/>
                    <a:pt x="9404" y="1785"/>
                    <a:pt x="9582" y="1785"/>
                  </a:cubicBezTo>
                  <a:cubicBezTo>
                    <a:pt x="10225" y="1785"/>
                    <a:pt x="10742" y="2303"/>
                    <a:pt x="10742" y="2945"/>
                  </a:cubicBezTo>
                  <a:cubicBezTo>
                    <a:pt x="10742" y="3088"/>
                    <a:pt x="10724" y="3213"/>
                    <a:pt x="10689" y="3337"/>
                  </a:cubicBezTo>
                  <a:cubicBezTo>
                    <a:pt x="10599" y="3605"/>
                    <a:pt x="10403" y="3819"/>
                    <a:pt x="10171" y="3962"/>
                  </a:cubicBezTo>
                  <a:cubicBezTo>
                    <a:pt x="10028" y="4033"/>
                    <a:pt x="9993" y="4212"/>
                    <a:pt x="10064" y="4354"/>
                  </a:cubicBezTo>
                  <a:cubicBezTo>
                    <a:pt x="10118" y="4444"/>
                    <a:pt x="10207" y="4479"/>
                    <a:pt x="10314" y="4479"/>
                  </a:cubicBezTo>
                  <a:cubicBezTo>
                    <a:pt x="10350" y="4479"/>
                    <a:pt x="10403" y="4479"/>
                    <a:pt x="10439" y="4444"/>
                  </a:cubicBezTo>
                  <a:cubicBezTo>
                    <a:pt x="10706" y="4301"/>
                    <a:pt x="10921" y="4087"/>
                    <a:pt x="11081" y="3819"/>
                  </a:cubicBezTo>
                  <a:cubicBezTo>
                    <a:pt x="11492" y="4122"/>
                    <a:pt x="11759" y="4604"/>
                    <a:pt x="11759" y="5140"/>
                  </a:cubicBezTo>
                  <a:cubicBezTo>
                    <a:pt x="11759" y="5532"/>
                    <a:pt x="11616" y="5925"/>
                    <a:pt x="11349" y="6228"/>
                  </a:cubicBezTo>
                  <a:cubicBezTo>
                    <a:pt x="11260" y="6192"/>
                    <a:pt x="11170" y="6157"/>
                    <a:pt x="11081" y="6139"/>
                  </a:cubicBezTo>
                  <a:cubicBezTo>
                    <a:pt x="11053" y="6128"/>
                    <a:pt x="11024" y="6123"/>
                    <a:pt x="10996" y="6123"/>
                  </a:cubicBezTo>
                  <a:cubicBezTo>
                    <a:pt x="10880" y="6123"/>
                    <a:pt x="10771" y="6206"/>
                    <a:pt x="10742" y="6335"/>
                  </a:cubicBezTo>
                  <a:cubicBezTo>
                    <a:pt x="10706" y="6478"/>
                    <a:pt x="10796" y="6638"/>
                    <a:pt x="10938" y="6674"/>
                  </a:cubicBezTo>
                  <a:cubicBezTo>
                    <a:pt x="11063" y="6710"/>
                    <a:pt x="11170" y="6745"/>
                    <a:pt x="11277" y="6799"/>
                  </a:cubicBezTo>
                  <a:lnTo>
                    <a:pt x="11295" y="6799"/>
                  </a:lnTo>
                  <a:cubicBezTo>
                    <a:pt x="11938" y="7138"/>
                    <a:pt x="12348" y="7780"/>
                    <a:pt x="12348" y="8512"/>
                  </a:cubicBezTo>
                  <a:cubicBezTo>
                    <a:pt x="12348" y="9297"/>
                    <a:pt x="11884" y="9993"/>
                    <a:pt x="11170" y="10296"/>
                  </a:cubicBezTo>
                  <a:cubicBezTo>
                    <a:pt x="10938" y="10385"/>
                    <a:pt x="10689" y="10421"/>
                    <a:pt x="10439" y="10421"/>
                  </a:cubicBezTo>
                  <a:cubicBezTo>
                    <a:pt x="10278" y="10421"/>
                    <a:pt x="10118" y="10403"/>
                    <a:pt x="9957" y="10367"/>
                  </a:cubicBezTo>
                  <a:cubicBezTo>
                    <a:pt x="9933" y="10362"/>
                    <a:pt x="9910" y="10360"/>
                    <a:pt x="9887" y="10360"/>
                  </a:cubicBezTo>
                  <a:cubicBezTo>
                    <a:pt x="9756" y="10360"/>
                    <a:pt x="9646" y="10442"/>
                    <a:pt x="9600" y="10564"/>
                  </a:cubicBezTo>
                  <a:cubicBezTo>
                    <a:pt x="9565" y="10706"/>
                    <a:pt x="9654" y="10867"/>
                    <a:pt x="9814" y="10903"/>
                  </a:cubicBezTo>
                  <a:cubicBezTo>
                    <a:pt x="10011" y="10956"/>
                    <a:pt x="10225" y="10992"/>
                    <a:pt x="10439" y="10992"/>
                  </a:cubicBezTo>
                  <a:cubicBezTo>
                    <a:pt x="10635" y="10992"/>
                    <a:pt x="10831" y="10974"/>
                    <a:pt x="11010" y="10921"/>
                  </a:cubicBezTo>
                  <a:lnTo>
                    <a:pt x="11010" y="10921"/>
                  </a:lnTo>
                  <a:cubicBezTo>
                    <a:pt x="11010" y="11706"/>
                    <a:pt x="10439" y="12366"/>
                    <a:pt x="9672" y="12491"/>
                  </a:cubicBezTo>
                  <a:cubicBezTo>
                    <a:pt x="9596" y="12503"/>
                    <a:pt x="9518" y="12509"/>
                    <a:pt x="9438" y="12509"/>
                  </a:cubicBezTo>
                  <a:cubicBezTo>
                    <a:pt x="9293" y="12509"/>
                    <a:pt x="9143" y="12490"/>
                    <a:pt x="8994" y="12455"/>
                  </a:cubicBezTo>
                  <a:cubicBezTo>
                    <a:pt x="8972" y="12450"/>
                    <a:pt x="8951" y="12447"/>
                    <a:pt x="8929" y="12447"/>
                  </a:cubicBezTo>
                  <a:cubicBezTo>
                    <a:pt x="8806" y="12447"/>
                    <a:pt x="8685" y="12530"/>
                    <a:pt x="8655" y="12651"/>
                  </a:cubicBezTo>
                  <a:cubicBezTo>
                    <a:pt x="8619" y="12794"/>
                    <a:pt x="8708" y="12955"/>
                    <a:pt x="8851" y="12990"/>
                  </a:cubicBezTo>
                  <a:cubicBezTo>
                    <a:pt x="9011" y="13026"/>
                    <a:pt x="9154" y="13062"/>
                    <a:pt x="9315" y="13062"/>
                  </a:cubicBezTo>
                  <a:cubicBezTo>
                    <a:pt x="9083" y="13508"/>
                    <a:pt x="8619" y="13811"/>
                    <a:pt x="8101" y="13811"/>
                  </a:cubicBezTo>
                  <a:cubicBezTo>
                    <a:pt x="7352" y="13811"/>
                    <a:pt x="6745" y="13187"/>
                    <a:pt x="6745" y="12437"/>
                  </a:cubicBezTo>
                  <a:lnTo>
                    <a:pt x="6745" y="9404"/>
                  </a:lnTo>
                  <a:cubicBezTo>
                    <a:pt x="7084" y="9261"/>
                    <a:pt x="7530" y="8940"/>
                    <a:pt x="7941" y="8547"/>
                  </a:cubicBezTo>
                  <a:cubicBezTo>
                    <a:pt x="8280" y="8226"/>
                    <a:pt x="8869" y="7566"/>
                    <a:pt x="9065" y="6817"/>
                  </a:cubicBezTo>
                  <a:cubicBezTo>
                    <a:pt x="9226" y="6228"/>
                    <a:pt x="9083" y="5693"/>
                    <a:pt x="8690" y="5300"/>
                  </a:cubicBezTo>
                  <a:cubicBezTo>
                    <a:pt x="8396" y="5006"/>
                    <a:pt x="8010" y="4857"/>
                    <a:pt x="7627" y="4857"/>
                  </a:cubicBezTo>
                  <a:cubicBezTo>
                    <a:pt x="7314" y="4857"/>
                    <a:pt x="7002" y="4957"/>
                    <a:pt x="6745" y="5157"/>
                  </a:cubicBezTo>
                  <a:lnTo>
                    <a:pt x="6745" y="1535"/>
                  </a:lnTo>
                  <a:cubicBezTo>
                    <a:pt x="6745" y="1000"/>
                    <a:pt x="7174" y="554"/>
                    <a:pt x="7709" y="554"/>
                  </a:cubicBezTo>
                  <a:close/>
                  <a:moveTo>
                    <a:pt x="5211" y="1"/>
                  </a:moveTo>
                  <a:cubicBezTo>
                    <a:pt x="4444" y="1"/>
                    <a:pt x="3819" y="536"/>
                    <a:pt x="3694" y="1250"/>
                  </a:cubicBezTo>
                  <a:cubicBezTo>
                    <a:pt x="3641" y="1250"/>
                    <a:pt x="3587" y="1232"/>
                    <a:pt x="3534" y="1232"/>
                  </a:cubicBezTo>
                  <a:cubicBezTo>
                    <a:pt x="3523" y="1231"/>
                    <a:pt x="3513" y="1230"/>
                    <a:pt x="3503" y="1230"/>
                  </a:cubicBezTo>
                  <a:cubicBezTo>
                    <a:pt x="3371" y="1230"/>
                    <a:pt x="3247" y="1333"/>
                    <a:pt x="3230" y="1482"/>
                  </a:cubicBezTo>
                  <a:cubicBezTo>
                    <a:pt x="3213" y="1642"/>
                    <a:pt x="3320" y="1767"/>
                    <a:pt x="3480" y="1785"/>
                  </a:cubicBezTo>
                  <a:cubicBezTo>
                    <a:pt x="3587" y="1803"/>
                    <a:pt x="3712" y="1839"/>
                    <a:pt x="3819" y="1892"/>
                  </a:cubicBezTo>
                  <a:cubicBezTo>
                    <a:pt x="4051" y="1999"/>
                    <a:pt x="4230" y="2160"/>
                    <a:pt x="4354" y="2374"/>
                  </a:cubicBezTo>
                  <a:cubicBezTo>
                    <a:pt x="4408" y="2463"/>
                    <a:pt x="4497" y="2499"/>
                    <a:pt x="4586" y="2499"/>
                  </a:cubicBezTo>
                  <a:cubicBezTo>
                    <a:pt x="4640" y="2499"/>
                    <a:pt x="4693" y="2499"/>
                    <a:pt x="4729" y="2463"/>
                  </a:cubicBezTo>
                  <a:cubicBezTo>
                    <a:pt x="4872" y="2392"/>
                    <a:pt x="4908" y="2213"/>
                    <a:pt x="4836" y="2088"/>
                  </a:cubicBezTo>
                  <a:cubicBezTo>
                    <a:pt x="4693" y="1821"/>
                    <a:pt x="4479" y="1625"/>
                    <a:pt x="4230" y="1464"/>
                  </a:cubicBezTo>
                  <a:cubicBezTo>
                    <a:pt x="4265" y="964"/>
                    <a:pt x="4693" y="554"/>
                    <a:pt x="5211" y="554"/>
                  </a:cubicBezTo>
                  <a:cubicBezTo>
                    <a:pt x="5746" y="554"/>
                    <a:pt x="6174" y="1000"/>
                    <a:pt x="6174" y="1535"/>
                  </a:cubicBezTo>
                  <a:lnTo>
                    <a:pt x="6174" y="5157"/>
                  </a:lnTo>
                  <a:cubicBezTo>
                    <a:pt x="5917" y="4957"/>
                    <a:pt x="5606" y="4857"/>
                    <a:pt x="5293" y="4857"/>
                  </a:cubicBezTo>
                  <a:cubicBezTo>
                    <a:pt x="4910" y="4857"/>
                    <a:pt x="4524" y="5006"/>
                    <a:pt x="4230" y="5300"/>
                  </a:cubicBezTo>
                  <a:cubicBezTo>
                    <a:pt x="3837" y="5693"/>
                    <a:pt x="3694" y="6228"/>
                    <a:pt x="3855" y="6817"/>
                  </a:cubicBezTo>
                  <a:cubicBezTo>
                    <a:pt x="4051" y="7566"/>
                    <a:pt x="4658" y="8226"/>
                    <a:pt x="4979" y="8547"/>
                  </a:cubicBezTo>
                  <a:cubicBezTo>
                    <a:pt x="5389" y="8940"/>
                    <a:pt x="5835" y="9261"/>
                    <a:pt x="6174" y="9404"/>
                  </a:cubicBezTo>
                  <a:lnTo>
                    <a:pt x="6174" y="12437"/>
                  </a:lnTo>
                  <a:cubicBezTo>
                    <a:pt x="6174" y="13187"/>
                    <a:pt x="5568" y="13811"/>
                    <a:pt x="4818" y="13811"/>
                  </a:cubicBezTo>
                  <a:cubicBezTo>
                    <a:pt x="4301" y="13811"/>
                    <a:pt x="3837" y="13508"/>
                    <a:pt x="3605" y="13062"/>
                  </a:cubicBezTo>
                  <a:cubicBezTo>
                    <a:pt x="3766" y="13062"/>
                    <a:pt x="3908" y="13026"/>
                    <a:pt x="4069" y="12990"/>
                  </a:cubicBezTo>
                  <a:cubicBezTo>
                    <a:pt x="4212" y="12955"/>
                    <a:pt x="4301" y="12794"/>
                    <a:pt x="4265" y="12651"/>
                  </a:cubicBezTo>
                  <a:cubicBezTo>
                    <a:pt x="4235" y="12530"/>
                    <a:pt x="4114" y="12447"/>
                    <a:pt x="3991" y="12447"/>
                  </a:cubicBezTo>
                  <a:cubicBezTo>
                    <a:pt x="3969" y="12447"/>
                    <a:pt x="3948" y="12450"/>
                    <a:pt x="3926" y="12455"/>
                  </a:cubicBezTo>
                  <a:cubicBezTo>
                    <a:pt x="3776" y="12490"/>
                    <a:pt x="3627" y="12509"/>
                    <a:pt x="3482" y="12509"/>
                  </a:cubicBezTo>
                  <a:cubicBezTo>
                    <a:pt x="3402" y="12509"/>
                    <a:pt x="3324" y="12503"/>
                    <a:pt x="3248" y="12491"/>
                  </a:cubicBezTo>
                  <a:cubicBezTo>
                    <a:pt x="2481" y="12366"/>
                    <a:pt x="1910" y="11706"/>
                    <a:pt x="1910" y="10921"/>
                  </a:cubicBezTo>
                  <a:lnTo>
                    <a:pt x="1910" y="10921"/>
                  </a:lnTo>
                  <a:cubicBezTo>
                    <a:pt x="2088" y="10974"/>
                    <a:pt x="2285" y="10992"/>
                    <a:pt x="2481" y="10992"/>
                  </a:cubicBezTo>
                  <a:cubicBezTo>
                    <a:pt x="2695" y="10992"/>
                    <a:pt x="2909" y="10956"/>
                    <a:pt x="3105" y="10903"/>
                  </a:cubicBezTo>
                  <a:cubicBezTo>
                    <a:pt x="3266" y="10867"/>
                    <a:pt x="3355" y="10706"/>
                    <a:pt x="3320" y="10564"/>
                  </a:cubicBezTo>
                  <a:cubicBezTo>
                    <a:pt x="3274" y="10442"/>
                    <a:pt x="3164" y="10360"/>
                    <a:pt x="3033" y="10360"/>
                  </a:cubicBezTo>
                  <a:cubicBezTo>
                    <a:pt x="3010" y="10360"/>
                    <a:pt x="2987" y="10362"/>
                    <a:pt x="2963" y="10367"/>
                  </a:cubicBezTo>
                  <a:cubicBezTo>
                    <a:pt x="2802" y="10403"/>
                    <a:pt x="2642" y="10421"/>
                    <a:pt x="2481" y="10421"/>
                  </a:cubicBezTo>
                  <a:cubicBezTo>
                    <a:pt x="2231" y="10421"/>
                    <a:pt x="1981" y="10385"/>
                    <a:pt x="1749" y="10296"/>
                  </a:cubicBezTo>
                  <a:cubicBezTo>
                    <a:pt x="1036" y="9993"/>
                    <a:pt x="572" y="9297"/>
                    <a:pt x="572" y="8512"/>
                  </a:cubicBezTo>
                  <a:cubicBezTo>
                    <a:pt x="572" y="7780"/>
                    <a:pt x="982" y="7138"/>
                    <a:pt x="1625" y="6799"/>
                  </a:cubicBezTo>
                  <a:lnTo>
                    <a:pt x="1642" y="6799"/>
                  </a:lnTo>
                  <a:cubicBezTo>
                    <a:pt x="1749" y="6745"/>
                    <a:pt x="1857" y="6710"/>
                    <a:pt x="1981" y="6674"/>
                  </a:cubicBezTo>
                  <a:cubicBezTo>
                    <a:pt x="2124" y="6638"/>
                    <a:pt x="2213" y="6478"/>
                    <a:pt x="2178" y="6335"/>
                  </a:cubicBezTo>
                  <a:cubicBezTo>
                    <a:pt x="2149" y="6206"/>
                    <a:pt x="2040" y="6123"/>
                    <a:pt x="1924" y="6123"/>
                  </a:cubicBezTo>
                  <a:cubicBezTo>
                    <a:pt x="1896" y="6123"/>
                    <a:pt x="1867" y="6128"/>
                    <a:pt x="1839" y="6139"/>
                  </a:cubicBezTo>
                  <a:cubicBezTo>
                    <a:pt x="1749" y="6157"/>
                    <a:pt x="1660" y="6192"/>
                    <a:pt x="1571" y="6228"/>
                  </a:cubicBezTo>
                  <a:cubicBezTo>
                    <a:pt x="1303" y="5925"/>
                    <a:pt x="1161" y="5532"/>
                    <a:pt x="1161" y="5140"/>
                  </a:cubicBezTo>
                  <a:cubicBezTo>
                    <a:pt x="1161" y="4604"/>
                    <a:pt x="1428" y="4122"/>
                    <a:pt x="1839" y="3819"/>
                  </a:cubicBezTo>
                  <a:cubicBezTo>
                    <a:pt x="1999" y="4087"/>
                    <a:pt x="2213" y="4301"/>
                    <a:pt x="2481" y="4444"/>
                  </a:cubicBezTo>
                  <a:cubicBezTo>
                    <a:pt x="2517" y="4479"/>
                    <a:pt x="2570" y="4479"/>
                    <a:pt x="2606" y="4479"/>
                  </a:cubicBezTo>
                  <a:cubicBezTo>
                    <a:pt x="2713" y="4479"/>
                    <a:pt x="2802" y="4444"/>
                    <a:pt x="2856" y="4354"/>
                  </a:cubicBezTo>
                  <a:cubicBezTo>
                    <a:pt x="2927" y="4212"/>
                    <a:pt x="2891" y="4033"/>
                    <a:pt x="2749" y="3962"/>
                  </a:cubicBezTo>
                  <a:cubicBezTo>
                    <a:pt x="2517" y="3819"/>
                    <a:pt x="2320" y="3605"/>
                    <a:pt x="2231" y="3337"/>
                  </a:cubicBezTo>
                  <a:cubicBezTo>
                    <a:pt x="2213" y="3248"/>
                    <a:pt x="2196" y="3177"/>
                    <a:pt x="2178" y="3088"/>
                  </a:cubicBezTo>
                  <a:cubicBezTo>
                    <a:pt x="2161" y="2939"/>
                    <a:pt x="2037" y="2836"/>
                    <a:pt x="1906" y="2836"/>
                  </a:cubicBezTo>
                  <a:cubicBezTo>
                    <a:pt x="1895" y="2836"/>
                    <a:pt x="1885" y="2837"/>
                    <a:pt x="1874" y="2838"/>
                  </a:cubicBezTo>
                  <a:cubicBezTo>
                    <a:pt x="1714" y="2856"/>
                    <a:pt x="1607" y="2998"/>
                    <a:pt x="1625" y="3159"/>
                  </a:cubicBezTo>
                  <a:cubicBezTo>
                    <a:pt x="1625" y="3195"/>
                    <a:pt x="1625" y="3248"/>
                    <a:pt x="1642" y="3284"/>
                  </a:cubicBezTo>
                  <a:cubicBezTo>
                    <a:pt x="1000" y="3676"/>
                    <a:pt x="590" y="4372"/>
                    <a:pt x="590" y="5140"/>
                  </a:cubicBezTo>
                  <a:cubicBezTo>
                    <a:pt x="590" y="5639"/>
                    <a:pt x="768" y="6103"/>
                    <a:pt x="1071" y="6496"/>
                  </a:cubicBezTo>
                  <a:cubicBezTo>
                    <a:pt x="411" y="6942"/>
                    <a:pt x="1" y="7691"/>
                    <a:pt x="1" y="8512"/>
                  </a:cubicBezTo>
                  <a:cubicBezTo>
                    <a:pt x="1" y="9457"/>
                    <a:pt x="518" y="10296"/>
                    <a:pt x="1339" y="10724"/>
                  </a:cubicBezTo>
                  <a:cubicBezTo>
                    <a:pt x="1339" y="10778"/>
                    <a:pt x="1339" y="10849"/>
                    <a:pt x="1339" y="10903"/>
                  </a:cubicBezTo>
                  <a:cubicBezTo>
                    <a:pt x="1339" y="11420"/>
                    <a:pt x="1517" y="11920"/>
                    <a:pt x="1857" y="12312"/>
                  </a:cubicBezTo>
                  <a:cubicBezTo>
                    <a:pt x="2160" y="12651"/>
                    <a:pt x="2535" y="12901"/>
                    <a:pt x="2981" y="13008"/>
                  </a:cubicBezTo>
                  <a:cubicBezTo>
                    <a:pt x="3213" y="13793"/>
                    <a:pt x="3962" y="14364"/>
                    <a:pt x="4818" y="14364"/>
                  </a:cubicBezTo>
                  <a:cubicBezTo>
                    <a:pt x="5514" y="14364"/>
                    <a:pt x="6121" y="13989"/>
                    <a:pt x="6460" y="13436"/>
                  </a:cubicBezTo>
                  <a:cubicBezTo>
                    <a:pt x="6799" y="13989"/>
                    <a:pt x="7406" y="14364"/>
                    <a:pt x="8101" y="14364"/>
                  </a:cubicBezTo>
                  <a:cubicBezTo>
                    <a:pt x="8958" y="14364"/>
                    <a:pt x="9707" y="13793"/>
                    <a:pt x="9939" y="13008"/>
                  </a:cubicBezTo>
                  <a:cubicBezTo>
                    <a:pt x="10385" y="12901"/>
                    <a:pt x="10760" y="12651"/>
                    <a:pt x="11063" y="12312"/>
                  </a:cubicBezTo>
                  <a:cubicBezTo>
                    <a:pt x="11402" y="11920"/>
                    <a:pt x="11581" y="11420"/>
                    <a:pt x="11581" y="10903"/>
                  </a:cubicBezTo>
                  <a:cubicBezTo>
                    <a:pt x="11581" y="10849"/>
                    <a:pt x="11581" y="10778"/>
                    <a:pt x="11581" y="10724"/>
                  </a:cubicBezTo>
                  <a:cubicBezTo>
                    <a:pt x="12402" y="10296"/>
                    <a:pt x="12919" y="9457"/>
                    <a:pt x="12919" y="8512"/>
                  </a:cubicBezTo>
                  <a:cubicBezTo>
                    <a:pt x="12919" y="7691"/>
                    <a:pt x="12509" y="6942"/>
                    <a:pt x="11848" y="6496"/>
                  </a:cubicBezTo>
                  <a:cubicBezTo>
                    <a:pt x="12152" y="6103"/>
                    <a:pt x="12330" y="5639"/>
                    <a:pt x="12330" y="5140"/>
                  </a:cubicBezTo>
                  <a:cubicBezTo>
                    <a:pt x="12330" y="4372"/>
                    <a:pt x="11920" y="3676"/>
                    <a:pt x="11277" y="3284"/>
                  </a:cubicBezTo>
                  <a:cubicBezTo>
                    <a:pt x="11295" y="3177"/>
                    <a:pt x="11313" y="3070"/>
                    <a:pt x="11313" y="2945"/>
                  </a:cubicBezTo>
                  <a:cubicBezTo>
                    <a:pt x="11313" y="1999"/>
                    <a:pt x="10528" y="1214"/>
                    <a:pt x="9582" y="1214"/>
                  </a:cubicBezTo>
                  <a:cubicBezTo>
                    <a:pt x="9457" y="1214"/>
                    <a:pt x="9350" y="1232"/>
                    <a:pt x="9226" y="1250"/>
                  </a:cubicBezTo>
                  <a:cubicBezTo>
                    <a:pt x="9101" y="536"/>
                    <a:pt x="8476" y="1"/>
                    <a:pt x="7709" y="1"/>
                  </a:cubicBezTo>
                  <a:cubicBezTo>
                    <a:pt x="7191" y="1"/>
                    <a:pt x="6745" y="251"/>
                    <a:pt x="6460" y="643"/>
                  </a:cubicBezTo>
                  <a:cubicBezTo>
                    <a:pt x="6174" y="251"/>
                    <a:pt x="5728" y="1"/>
                    <a:pt x="52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66"/>
            <p:cNvSpPr/>
            <p:nvPr/>
          </p:nvSpPr>
          <p:spPr>
            <a:xfrm>
              <a:off x="5668525" y="2981950"/>
              <a:ext cx="35700" cy="56000"/>
            </a:xfrm>
            <a:custGeom>
              <a:avLst/>
              <a:gdLst/>
              <a:ahLst/>
              <a:cxnLst/>
              <a:rect l="l" t="t" r="r" b="b"/>
              <a:pathLst>
                <a:path w="1428" h="2240" extrusionOk="0">
                  <a:moveTo>
                    <a:pt x="1006" y="0"/>
                  </a:moveTo>
                  <a:cubicBezTo>
                    <a:pt x="956" y="0"/>
                    <a:pt x="906" y="14"/>
                    <a:pt x="857" y="45"/>
                  </a:cubicBezTo>
                  <a:cubicBezTo>
                    <a:pt x="732" y="116"/>
                    <a:pt x="678" y="294"/>
                    <a:pt x="750" y="419"/>
                  </a:cubicBezTo>
                  <a:cubicBezTo>
                    <a:pt x="839" y="562"/>
                    <a:pt x="875" y="705"/>
                    <a:pt x="875" y="848"/>
                  </a:cubicBezTo>
                  <a:cubicBezTo>
                    <a:pt x="875" y="1240"/>
                    <a:pt x="607" y="1597"/>
                    <a:pt x="232" y="1686"/>
                  </a:cubicBezTo>
                  <a:cubicBezTo>
                    <a:pt x="90" y="1740"/>
                    <a:pt x="0" y="1882"/>
                    <a:pt x="36" y="2043"/>
                  </a:cubicBezTo>
                  <a:cubicBezTo>
                    <a:pt x="72" y="2168"/>
                    <a:pt x="179" y="2239"/>
                    <a:pt x="304" y="2239"/>
                  </a:cubicBezTo>
                  <a:lnTo>
                    <a:pt x="375" y="2239"/>
                  </a:lnTo>
                  <a:cubicBezTo>
                    <a:pt x="1000" y="2061"/>
                    <a:pt x="1428" y="1508"/>
                    <a:pt x="1428" y="848"/>
                  </a:cubicBezTo>
                  <a:cubicBezTo>
                    <a:pt x="1428" y="598"/>
                    <a:pt x="1374" y="366"/>
                    <a:pt x="1249" y="134"/>
                  </a:cubicBezTo>
                  <a:cubicBezTo>
                    <a:pt x="1191" y="52"/>
                    <a:pt x="1101" y="0"/>
                    <a:pt x="10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66"/>
            <p:cNvSpPr/>
            <p:nvPr/>
          </p:nvSpPr>
          <p:spPr>
            <a:xfrm>
              <a:off x="5700650" y="3066025"/>
              <a:ext cx="42825" cy="49975"/>
            </a:xfrm>
            <a:custGeom>
              <a:avLst/>
              <a:gdLst/>
              <a:ahLst/>
              <a:cxnLst/>
              <a:rect l="l" t="t" r="r" b="b"/>
              <a:pathLst>
                <a:path w="1713" h="1999" extrusionOk="0">
                  <a:moveTo>
                    <a:pt x="286" y="0"/>
                  </a:moveTo>
                  <a:cubicBezTo>
                    <a:pt x="125" y="0"/>
                    <a:pt x="0" y="125"/>
                    <a:pt x="0" y="268"/>
                  </a:cubicBezTo>
                  <a:cubicBezTo>
                    <a:pt x="0" y="429"/>
                    <a:pt x="125" y="554"/>
                    <a:pt x="286" y="554"/>
                  </a:cubicBezTo>
                  <a:cubicBezTo>
                    <a:pt x="767" y="554"/>
                    <a:pt x="1142" y="946"/>
                    <a:pt x="1142" y="1428"/>
                  </a:cubicBezTo>
                  <a:cubicBezTo>
                    <a:pt x="1142" y="1499"/>
                    <a:pt x="1142" y="1571"/>
                    <a:pt x="1124" y="1642"/>
                  </a:cubicBezTo>
                  <a:cubicBezTo>
                    <a:pt x="1088" y="1803"/>
                    <a:pt x="1178" y="1945"/>
                    <a:pt x="1320" y="1999"/>
                  </a:cubicBezTo>
                  <a:lnTo>
                    <a:pt x="1392" y="1999"/>
                  </a:lnTo>
                  <a:cubicBezTo>
                    <a:pt x="1517" y="1999"/>
                    <a:pt x="1624" y="1927"/>
                    <a:pt x="1659" y="1803"/>
                  </a:cubicBezTo>
                  <a:cubicBezTo>
                    <a:pt x="1695" y="1678"/>
                    <a:pt x="1713" y="1553"/>
                    <a:pt x="1713" y="1428"/>
                  </a:cubicBezTo>
                  <a:cubicBezTo>
                    <a:pt x="1713" y="643"/>
                    <a:pt x="107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66"/>
            <p:cNvSpPr/>
            <p:nvPr/>
          </p:nvSpPr>
          <p:spPr>
            <a:xfrm>
              <a:off x="5707325" y="2919050"/>
              <a:ext cx="55800" cy="22100"/>
            </a:xfrm>
            <a:custGeom>
              <a:avLst/>
              <a:gdLst/>
              <a:ahLst/>
              <a:cxnLst/>
              <a:rect l="l" t="t" r="r" b="b"/>
              <a:pathLst>
                <a:path w="2232" h="884" extrusionOk="0">
                  <a:moveTo>
                    <a:pt x="304" y="0"/>
                  </a:moveTo>
                  <a:cubicBezTo>
                    <a:pt x="233" y="0"/>
                    <a:pt x="161" y="27"/>
                    <a:pt x="108" y="81"/>
                  </a:cubicBezTo>
                  <a:cubicBezTo>
                    <a:pt x="1" y="188"/>
                    <a:pt x="1" y="366"/>
                    <a:pt x="108" y="473"/>
                  </a:cubicBezTo>
                  <a:cubicBezTo>
                    <a:pt x="375" y="741"/>
                    <a:pt x="732" y="883"/>
                    <a:pt x="1107" y="883"/>
                  </a:cubicBezTo>
                  <a:cubicBezTo>
                    <a:pt x="1499" y="883"/>
                    <a:pt x="1856" y="741"/>
                    <a:pt x="2124" y="473"/>
                  </a:cubicBezTo>
                  <a:cubicBezTo>
                    <a:pt x="2231" y="366"/>
                    <a:pt x="2231" y="188"/>
                    <a:pt x="2124" y="81"/>
                  </a:cubicBezTo>
                  <a:cubicBezTo>
                    <a:pt x="2070" y="27"/>
                    <a:pt x="1999" y="0"/>
                    <a:pt x="1928" y="0"/>
                  </a:cubicBezTo>
                  <a:cubicBezTo>
                    <a:pt x="1856" y="0"/>
                    <a:pt x="1785" y="27"/>
                    <a:pt x="1731" y="81"/>
                  </a:cubicBezTo>
                  <a:cubicBezTo>
                    <a:pt x="1571" y="241"/>
                    <a:pt x="1339" y="330"/>
                    <a:pt x="1107" y="330"/>
                  </a:cubicBezTo>
                  <a:cubicBezTo>
                    <a:pt x="875" y="330"/>
                    <a:pt x="661" y="241"/>
                    <a:pt x="500" y="81"/>
                  </a:cubicBezTo>
                  <a:cubicBezTo>
                    <a:pt x="447" y="27"/>
                    <a:pt x="375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66"/>
            <p:cNvSpPr/>
            <p:nvPr/>
          </p:nvSpPr>
          <p:spPr>
            <a:xfrm>
              <a:off x="5856750" y="2981950"/>
              <a:ext cx="35725" cy="56000"/>
            </a:xfrm>
            <a:custGeom>
              <a:avLst/>
              <a:gdLst/>
              <a:ahLst/>
              <a:cxnLst/>
              <a:rect l="l" t="t" r="r" b="b"/>
              <a:pathLst>
                <a:path w="1429" h="2240" extrusionOk="0">
                  <a:moveTo>
                    <a:pt x="423" y="0"/>
                  </a:moveTo>
                  <a:cubicBezTo>
                    <a:pt x="328" y="0"/>
                    <a:pt x="238" y="52"/>
                    <a:pt x="179" y="134"/>
                  </a:cubicBezTo>
                  <a:cubicBezTo>
                    <a:pt x="55" y="366"/>
                    <a:pt x="1" y="598"/>
                    <a:pt x="1" y="865"/>
                  </a:cubicBezTo>
                  <a:cubicBezTo>
                    <a:pt x="1" y="1508"/>
                    <a:pt x="429" y="2061"/>
                    <a:pt x="1054" y="2239"/>
                  </a:cubicBezTo>
                  <a:lnTo>
                    <a:pt x="1125" y="2239"/>
                  </a:lnTo>
                  <a:cubicBezTo>
                    <a:pt x="1250" y="2239"/>
                    <a:pt x="1357" y="2168"/>
                    <a:pt x="1393" y="2043"/>
                  </a:cubicBezTo>
                  <a:cubicBezTo>
                    <a:pt x="1428" y="1882"/>
                    <a:pt x="1339" y="1740"/>
                    <a:pt x="1196" y="1686"/>
                  </a:cubicBezTo>
                  <a:cubicBezTo>
                    <a:pt x="822" y="1597"/>
                    <a:pt x="554" y="1240"/>
                    <a:pt x="554" y="865"/>
                  </a:cubicBezTo>
                  <a:cubicBezTo>
                    <a:pt x="554" y="705"/>
                    <a:pt x="590" y="562"/>
                    <a:pt x="679" y="419"/>
                  </a:cubicBezTo>
                  <a:cubicBezTo>
                    <a:pt x="750" y="294"/>
                    <a:pt x="697" y="116"/>
                    <a:pt x="572" y="45"/>
                  </a:cubicBezTo>
                  <a:cubicBezTo>
                    <a:pt x="523" y="14"/>
                    <a:pt x="472" y="0"/>
                    <a:pt x="4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66"/>
            <p:cNvSpPr/>
            <p:nvPr/>
          </p:nvSpPr>
          <p:spPr>
            <a:xfrm>
              <a:off x="5817500" y="3066025"/>
              <a:ext cx="42850" cy="49975"/>
            </a:xfrm>
            <a:custGeom>
              <a:avLst/>
              <a:gdLst/>
              <a:ahLst/>
              <a:cxnLst/>
              <a:rect l="l" t="t" r="r" b="b"/>
              <a:pathLst>
                <a:path w="1714" h="1999" extrusionOk="0">
                  <a:moveTo>
                    <a:pt x="1428" y="0"/>
                  </a:moveTo>
                  <a:cubicBezTo>
                    <a:pt x="643" y="0"/>
                    <a:pt x="1" y="643"/>
                    <a:pt x="1" y="1428"/>
                  </a:cubicBezTo>
                  <a:cubicBezTo>
                    <a:pt x="1" y="1553"/>
                    <a:pt x="19" y="1678"/>
                    <a:pt x="54" y="1803"/>
                  </a:cubicBezTo>
                  <a:cubicBezTo>
                    <a:pt x="90" y="1927"/>
                    <a:pt x="197" y="1999"/>
                    <a:pt x="322" y="1999"/>
                  </a:cubicBezTo>
                  <a:lnTo>
                    <a:pt x="393" y="1999"/>
                  </a:lnTo>
                  <a:cubicBezTo>
                    <a:pt x="536" y="1945"/>
                    <a:pt x="625" y="1803"/>
                    <a:pt x="590" y="1642"/>
                  </a:cubicBezTo>
                  <a:cubicBezTo>
                    <a:pt x="572" y="1571"/>
                    <a:pt x="572" y="1499"/>
                    <a:pt x="572" y="1428"/>
                  </a:cubicBezTo>
                  <a:cubicBezTo>
                    <a:pt x="572" y="946"/>
                    <a:pt x="947" y="554"/>
                    <a:pt x="1428" y="554"/>
                  </a:cubicBezTo>
                  <a:cubicBezTo>
                    <a:pt x="1589" y="554"/>
                    <a:pt x="1714" y="429"/>
                    <a:pt x="1714" y="268"/>
                  </a:cubicBezTo>
                  <a:cubicBezTo>
                    <a:pt x="1714" y="125"/>
                    <a:pt x="1589" y="0"/>
                    <a:pt x="14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66"/>
            <p:cNvSpPr/>
            <p:nvPr/>
          </p:nvSpPr>
          <p:spPr>
            <a:xfrm>
              <a:off x="5797875" y="2919050"/>
              <a:ext cx="55800" cy="22100"/>
            </a:xfrm>
            <a:custGeom>
              <a:avLst/>
              <a:gdLst/>
              <a:ahLst/>
              <a:cxnLst/>
              <a:rect l="l" t="t" r="r" b="b"/>
              <a:pathLst>
                <a:path w="2232" h="884" extrusionOk="0">
                  <a:moveTo>
                    <a:pt x="304" y="0"/>
                  </a:moveTo>
                  <a:cubicBezTo>
                    <a:pt x="233" y="0"/>
                    <a:pt x="161" y="27"/>
                    <a:pt x="108" y="81"/>
                  </a:cubicBezTo>
                  <a:cubicBezTo>
                    <a:pt x="1" y="188"/>
                    <a:pt x="1" y="366"/>
                    <a:pt x="108" y="473"/>
                  </a:cubicBezTo>
                  <a:cubicBezTo>
                    <a:pt x="375" y="741"/>
                    <a:pt x="732" y="883"/>
                    <a:pt x="1125" y="883"/>
                  </a:cubicBezTo>
                  <a:cubicBezTo>
                    <a:pt x="1500" y="883"/>
                    <a:pt x="1856" y="741"/>
                    <a:pt x="2124" y="473"/>
                  </a:cubicBezTo>
                  <a:cubicBezTo>
                    <a:pt x="2231" y="366"/>
                    <a:pt x="2231" y="188"/>
                    <a:pt x="2124" y="81"/>
                  </a:cubicBezTo>
                  <a:cubicBezTo>
                    <a:pt x="2071" y="27"/>
                    <a:pt x="1999" y="0"/>
                    <a:pt x="1928" y="0"/>
                  </a:cubicBezTo>
                  <a:cubicBezTo>
                    <a:pt x="1856" y="0"/>
                    <a:pt x="1785" y="27"/>
                    <a:pt x="1732" y="81"/>
                  </a:cubicBezTo>
                  <a:cubicBezTo>
                    <a:pt x="1571" y="241"/>
                    <a:pt x="1357" y="330"/>
                    <a:pt x="1125" y="330"/>
                  </a:cubicBezTo>
                  <a:cubicBezTo>
                    <a:pt x="893" y="330"/>
                    <a:pt x="661" y="241"/>
                    <a:pt x="500" y="81"/>
                  </a:cubicBezTo>
                  <a:cubicBezTo>
                    <a:pt x="447" y="27"/>
                    <a:pt x="375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66"/>
            <p:cNvSpPr/>
            <p:nvPr/>
          </p:nvSpPr>
          <p:spPr>
            <a:xfrm>
              <a:off x="5669850" y="2879125"/>
              <a:ext cx="13875" cy="14300"/>
            </a:xfrm>
            <a:custGeom>
              <a:avLst/>
              <a:gdLst/>
              <a:ahLst/>
              <a:cxnLst/>
              <a:rect l="l" t="t" r="r" b="b"/>
              <a:pathLst>
                <a:path w="555" h="572" extrusionOk="0">
                  <a:moveTo>
                    <a:pt x="286" y="0"/>
                  </a:moveTo>
                  <a:cubicBezTo>
                    <a:pt x="126" y="0"/>
                    <a:pt x="1" y="125"/>
                    <a:pt x="1" y="286"/>
                  </a:cubicBezTo>
                  <a:cubicBezTo>
                    <a:pt x="1" y="446"/>
                    <a:pt x="126" y="571"/>
                    <a:pt x="286" y="571"/>
                  </a:cubicBezTo>
                  <a:cubicBezTo>
                    <a:pt x="429" y="571"/>
                    <a:pt x="554" y="446"/>
                    <a:pt x="554" y="286"/>
                  </a:cubicBezTo>
                  <a:cubicBezTo>
                    <a:pt x="554" y="125"/>
                    <a:pt x="429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66"/>
            <p:cNvSpPr/>
            <p:nvPr/>
          </p:nvSpPr>
          <p:spPr>
            <a:xfrm>
              <a:off x="5766650" y="2996425"/>
              <a:ext cx="27700" cy="41975"/>
            </a:xfrm>
            <a:custGeom>
              <a:avLst/>
              <a:gdLst/>
              <a:ahLst/>
              <a:cxnLst/>
              <a:rect l="l" t="t" r="r" b="b"/>
              <a:pathLst>
                <a:path w="1108" h="1679" extrusionOk="0">
                  <a:moveTo>
                    <a:pt x="554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768"/>
                    <a:pt x="108" y="947"/>
                    <a:pt x="268" y="1054"/>
                  </a:cubicBezTo>
                  <a:lnTo>
                    <a:pt x="268" y="1411"/>
                  </a:lnTo>
                  <a:cubicBezTo>
                    <a:pt x="268" y="1553"/>
                    <a:pt x="393" y="1678"/>
                    <a:pt x="554" y="1678"/>
                  </a:cubicBezTo>
                  <a:cubicBezTo>
                    <a:pt x="714" y="1678"/>
                    <a:pt x="839" y="1553"/>
                    <a:pt x="839" y="1411"/>
                  </a:cubicBezTo>
                  <a:lnTo>
                    <a:pt x="839" y="1054"/>
                  </a:lnTo>
                  <a:cubicBezTo>
                    <a:pt x="1000" y="947"/>
                    <a:pt x="1107" y="768"/>
                    <a:pt x="1107" y="572"/>
                  </a:cubicBezTo>
                  <a:cubicBezTo>
                    <a:pt x="1107" y="251"/>
                    <a:pt x="857" y="1"/>
                    <a:pt x="5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66"/>
          <p:cNvGrpSpPr/>
          <p:nvPr/>
        </p:nvGrpSpPr>
        <p:grpSpPr>
          <a:xfrm>
            <a:off x="4026325" y="2118113"/>
            <a:ext cx="359550" cy="359100"/>
            <a:chOff x="5600725" y="2237675"/>
            <a:chExt cx="359550" cy="359100"/>
          </a:xfrm>
        </p:grpSpPr>
        <p:sp>
          <p:nvSpPr>
            <p:cNvPr id="747" name="Google Shape;747;p66"/>
            <p:cNvSpPr/>
            <p:nvPr/>
          </p:nvSpPr>
          <p:spPr>
            <a:xfrm>
              <a:off x="5600725" y="2237675"/>
              <a:ext cx="359550" cy="359100"/>
            </a:xfrm>
            <a:custGeom>
              <a:avLst/>
              <a:gdLst/>
              <a:ahLst/>
              <a:cxnLst/>
              <a:rect l="l" t="t" r="r" b="b"/>
              <a:pathLst>
                <a:path w="14382" h="14364" extrusionOk="0">
                  <a:moveTo>
                    <a:pt x="7191" y="554"/>
                  </a:moveTo>
                  <a:cubicBezTo>
                    <a:pt x="8297" y="554"/>
                    <a:pt x="9332" y="839"/>
                    <a:pt x="10260" y="1321"/>
                  </a:cubicBezTo>
                  <a:lnTo>
                    <a:pt x="9403" y="2802"/>
                  </a:lnTo>
                  <a:cubicBezTo>
                    <a:pt x="8743" y="2463"/>
                    <a:pt x="7994" y="2267"/>
                    <a:pt x="7191" y="2267"/>
                  </a:cubicBezTo>
                  <a:cubicBezTo>
                    <a:pt x="6406" y="2267"/>
                    <a:pt x="5656" y="2445"/>
                    <a:pt x="4978" y="2802"/>
                  </a:cubicBezTo>
                  <a:lnTo>
                    <a:pt x="4122" y="1321"/>
                  </a:lnTo>
                  <a:cubicBezTo>
                    <a:pt x="5050" y="839"/>
                    <a:pt x="6085" y="554"/>
                    <a:pt x="7191" y="554"/>
                  </a:cubicBezTo>
                  <a:close/>
                  <a:moveTo>
                    <a:pt x="3640" y="1589"/>
                  </a:moveTo>
                  <a:lnTo>
                    <a:pt x="4497" y="3070"/>
                  </a:lnTo>
                  <a:cubicBezTo>
                    <a:pt x="4390" y="3141"/>
                    <a:pt x="4300" y="3212"/>
                    <a:pt x="4193" y="3284"/>
                  </a:cubicBezTo>
                  <a:cubicBezTo>
                    <a:pt x="3765" y="3623"/>
                    <a:pt x="3390" y="4033"/>
                    <a:pt x="3087" y="4497"/>
                  </a:cubicBezTo>
                  <a:lnTo>
                    <a:pt x="1606" y="3641"/>
                  </a:lnTo>
                  <a:cubicBezTo>
                    <a:pt x="2124" y="2820"/>
                    <a:pt x="2819" y="2124"/>
                    <a:pt x="3640" y="1589"/>
                  </a:cubicBezTo>
                  <a:close/>
                  <a:moveTo>
                    <a:pt x="10742" y="1589"/>
                  </a:moveTo>
                  <a:cubicBezTo>
                    <a:pt x="11562" y="2124"/>
                    <a:pt x="12258" y="2820"/>
                    <a:pt x="12776" y="3641"/>
                  </a:cubicBezTo>
                  <a:lnTo>
                    <a:pt x="11295" y="4497"/>
                  </a:lnTo>
                  <a:cubicBezTo>
                    <a:pt x="10920" y="3926"/>
                    <a:pt x="10438" y="3444"/>
                    <a:pt x="9885" y="3087"/>
                  </a:cubicBezTo>
                  <a:lnTo>
                    <a:pt x="10742" y="1589"/>
                  </a:lnTo>
                  <a:close/>
                  <a:moveTo>
                    <a:pt x="13061" y="4122"/>
                  </a:moveTo>
                  <a:cubicBezTo>
                    <a:pt x="13543" y="5032"/>
                    <a:pt x="13811" y="6085"/>
                    <a:pt x="13811" y="7191"/>
                  </a:cubicBezTo>
                  <a:cubicBezTo>
                    <a:pt x="13811" y="8297"/>
                    <a:pt x="13543" y="9332"/>
                    <a:pt x="13061" y="10242"/>
                  </a:cubicBezTo>
                  <a:lnTo>
                    <a:pt x="11580" y="9386"/>
                  </a:lnTo>
                  <a:cubicBezTo>
                    <a:pt x="11919" y="8726"/>
                    <a:pt x="12098" y="7976"/>
                    <a:pt x="12098" y="7191"/>
                  </a:cubicBezTo>
                  <a:cubicBezTo>
                    <a:pt x="12098" y="6388"/>
                    <a:pt x="11919" y="5639"/>
                    <a:pt x="11580" y="4979"/>
                  </a:cubicBezTo>
                  <a:lnTo>
                    <a:pt x="13061" y="4122"/>
                  </a:lnTo>
                  <a:close/>
                  <a:moveTo>
                    <a:pt x="7191" y="2838"/>
                  </a:moveTo>
                  <a:cubicBezTo>
                    <a:pt x="9582" y="2838"/>
                    <a:pt x="11545" y="4783"/>
                    <a:pt x="11545" y="7191"/>
                  </a:cubicBezTo>
                  <a:cubicBezTo>
                    <a:pt x="11545" y="9582"/>
                    <a:pt x="9582" y="11527"/>
                    <a:pt x="7191" y="11527"/>
                  </a:cubicBezTo>
                  <a:cubicBezTo>
                    <a:pt x="5246" y="11527"/>
                    <a:pt x="3533" y="10225"/>
                    <a:pt x="2998" y="8369"/>
                  </a:cubicBezTo>
                  <a:cubicBezTo>
                    <a:pt x="2969" y="8240"/>
                    <a:pt x="2860" y="8157"/>
                    <a:pt x="2744" y="8157"/>
                  </a:cubicBezTo>
                  <a:cubicBezTo>
                    <a:pt x="2716" y="8157"/>
                    <a:pt x="2687" y="8162"/>
                    <a:pt x="2659" y="8173"/>
                  </a:cubicBezTo>
                  <a:cubicBezTo>
                    <a:pt x="2498" y="8208"/>
                    <a:pt x="2427" y="8369"/>
                    <a:pt x="2463" y="8512"/>
                  </a:cubicBezTo>
                  <a:cubicBezTo>
                    <a:pt x="2552" y="8815"/>
                    <a:pt x="2659" y="9118"/>
                    <a:pt x="2802" y="9386"/>
                  </a:cubicBezTo>
                  <a:lnTo>
                    <a:pt x="1321" y="10242"/>
                  </a:lnTo>
                  <a:cubicBezTo>
                    <a:pt x="839" y="9332"/>
                    <a:pt x="571" y="8297"/>
                    <a:pt x="571" y="7191"/>
                  </a:cubicBezTo>
                  <a:cubicBezTo>
                    <a:pt x="571" y="6085"/>
                    <a:pt x="839" y="5032"/>
                    <a:pt x="1321" y="4122"/>
                  </a:cubicBezTo>
                  <a:lnTo>
                    <a:pt x="2802" y="4979"/>
                  </a:lnTo>
                  <a:cubicBezTo>
                    <a:pt x="2659" y="5264"/>
                    <a:pt x="2552" y="5550"/>
                    <a:pt x="2463" y="5853"/>
                  </a:cubicBezTo>
                  <a:cubicBezTo>
                    <a:pt x="2427" y="6014"/>
                    <a:pt x="2498" y="6156"/>
                    <a:pt x="2659" y="6210"/>
                  </a:cubicBezTo>
                  <a:cubicBezTo>
                    <a:pt x="2680" y="6215"/>
                    <a:pt x="2702" y="6218"/>
                    <a:pt x="2723" y="6218"/>
                  </a:cubicBezTo>
                  <a:cubicBezTo>
                    <a:pt x="2847" y="6218"/>
                    <a:pt x="2968" y="6135"/>
                    <a:pt x="2998" y="6014"/>
                  </a:cubicBezTo>
                  <a:cubicBezTo>
                    <a:pt x="3533" y="4140"/>
                    <a:pt x="5246" y="2838"/>
                    <a:pt x="7191" y="2838"/>
                  </a:cubicBezTo>
                  <a:close/>
                  <a:moveTo>
                    <a:pt x="3087" y="9885"/>
                  </a:moveTo>
                  <a:cubicBezTo>
                    <a:pt x="3390" y="10332"/>
                    <a:pt x="3765" y="10742"/>
                    <a:pt x="4193" y="11081"/>
                  </a:cubicBezTo>
                  <a:cubicBezTo>
                    <a:pt x="4300" y="11152"/>
                    <a:pt x="4390" y="11224"/>
                    <a:pt x="4497" y="11295"/>
                  </a:cubicBezTo>
                  <a:lnTo>
                    <a:pt x="3640" y="12776"/>
                  </a:lnTo>
                  <a:cubicBezTo>
                    <a:pt x="2819" y="12259"/>
                    <a:pt x="2124" y="11563"/>
                    <a:pt x="1606" y="10742"/>
                  </a:cubicBezTo>
                  <a:lnTo>
                    <a:pt x="3087" y="9885"/>
                  </a:lnTo>
                  <a:close/>
                  <a:moveTo>
                    <a:pt x="11295" y="9885"/>
                  </a:moveTo>
                  <a:lnTo>
                    <a:pt x="12776" y="10742"/>
                  </a:lnTo>
                  <a:cubicBezTo>
                    <a:pt x="12258" y="11563"/>
                    <a:pt x="11562" y="12259"/>
                    <a:pt x="10742" y="12776"/>
                  </a:cubicBezTo>
                  <a:lnTo>
                    <a:pt x="9885" y="11295"/>
                  </a:lnTo>
                  <a:cubicBezTo>
                    <a:pt x="10438" y="10920"/>
                    <a:pt x="10920" y="10439"/>
                    <a:pt x="11295" y="9885"/>
                  </a:cubicBezTo>
                  <a:close/>
                  <a:moveTo>
                    <a:pt x="9403" y="11563"/>
                  </a:moveTo>
                  <a:lnTo>
                    <a:pt x="10260" y="13061"/>
                  </a:lnTo>
                  <a:cubicBezTo>
                    <a:pt x="9332" y="13543"/>
                    <a:pt x="8297" y="13811"/>
                    <a:pt x="7191" y="13811"/>
                  </a:cubicBezTo>
                  <a:cubicBezTo>
                    <a:pt x="6085" y="13811"/>
                    <a:pt x="5050" y="13543"/>
                    <a:pt x="4122" y="13061"/>
                  </a:cubicBezTo>
                  <a:lnTo>
                    <a:pt x="4978" y="11581"/>
                  </a:lnTo>
                  <a:cubicBezTo>
                    <a:pt x="5656" y="11920"/>
                    <a:pt x="6406" y="12098"/>
                    <a:pt x="7191" y="12098"/>
                  </a:cubicBezTo>
                  <a:cubicBezTo>
                    <a:pt x="7994" y="12098"/>
                    <a:pt x="8743" y="11902"/>
                    <a:pt x="9403" y="11563"/>
                  </a:cubicBezTo>
                  <a:close/>
                  <a:moveTo>
                    <a:pt x="7191" y="1"/>
                  </a:moveTo>
                  <a:cubicBezTo>
                    <a:pt x="3230" y="1"/>
                    <a:pt x="0" y="3230"/>
                    <a:pt x="0" y="7191"/>
                  </a:cubicBezTo>
                  <a:cubicBezTo>
                    <a:pt x="0" y="11152"/>
                    <a:pt x="3230" y="14364"/>
                    <a:pt x="7191" y="14364"/>
                  </a:cubicBezTo>
                  <a:cubicBezTo>
                    <a:pt x="11152" y="14364"/>
                    <a:pt x="14381" y="11152"/>
                    <a:pt x="14381" y="7191"/>
                  </a:cubicBezTo>
                  <a:cubicBezTo>
                    <a:pt x="14381" y="3230"/>
                    <a:pt x="11152" y="1"/>
                    <a:pt x="7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66"/>
            <p:cNvSpPr/>
            <p:nvPr/>
          </p:nvSpPr>
          <p:spPr>
            <a:xfrm>
              <a:off x="5696175" y="2323775"/>
              <a:ext cx="168650" cy="186925"/>
            </a:xfrm>
            <a:custGeom>
              <a:avLst/>
              <a:gdLst/>
              <a:ahLst/>
              <a:cxnLst/>
              <a:rect l="l" t="t" r="r" b="b"/>
              <a:pathLst>
                <a:path w="6746" h="7477" extrusionOk="0">
                  <a:moveTo>
                    <a:pt x="2748" y="571"/>
                  </a:moveTo>
                  <a:cubicBezTo>
                    <a:pt x="2945" y="571"/>
                    <a:pt x="3087" y="732"/>
                    <a:pt x="3087" y="910"/>
                  </a:cubicBezTo>
                  <a:lnTo>
                    <a:pt x="3087" y="1749"/>
                  </a:lnTo>
                  <a:cubicBezTo>
                    <a:pt x="3052" y="1785"/>
                    <a:pt x="2980" y="1802"/>
                    <a:pt x="2927" y="1802"/>
                  </a:cubicBezTo>
                  <a:cubicBezTo>
                    <a:pt x="2909" y="1802"/>
                    <a:pt x="2873" y="1785"/>
                    <a:pt x="2855" y="1785"/>
                  </a:cubicBezTo>
                  <a:cubicBezTo>
                    <a:pt x="2834" y="1779"/>
                    <a:pt x="2812" y="1777"/>
                    <a:pt x="2791" y="1777"/>
                  </a:cubicBezTo>
                  <a:cubicBezTo>
                    <a:pt x="2668" y="1777"/>
                    <a:pt x="2547" y="1859"/>
                    <a:pt x="2516" y="1981"/>
                  </a:cubicBezTo>
                  <a:cubicBezTo>
                    <a:pt x="2463" y="2124"/>
                    <a:pt x="2552" y="2284"/>
                    <a:pt x="2713" y="2320"/>
                  </a:cubicBezTo>
                  <a:cubicBezTo>
                    <a:pt x="2784" y="2338"/>
                    <a:pt x="2855" y="2356"/>
                    <a:pt x="2927" y="2356"/>
                  </a:cubicBezTo>
                  <a:cubicBezTo>
                    <a:pt x="2980" y="2356"/>
                    <a:pt x="3034" y="2356"/>
                    <a:pt x="3087" y="2338"/>
                  </a:cubicBezTo>
                  <a:lnTo>
                    <a:pt x="3087" y="6370"/>
                  </a:lnTo>
                  <a:cubicBezTo>
                    <a:pt x="3087" y="6673"/>
                    <a:pt x="2855" y="6905"/>
                    <a:pt x="2552" y="6905"/>
                  </a:cubicBezTo>
                  <a:cubicBezTo>
                    <a:pt x="2427" y="6905"/>
                    <a:pt x="2302" y="6870"/>
                    <a:pt x="2195" y="6781"/>
                  </a:cubicBezTo>
                  <a:lnTo>
                    <a:pt x="2213" y="6781"/>
                  </a:lnTo>
                  <a:cubicBezTo>
                    <a:pt x="2356" y="6745"/>
                    <a:pt x="2445" y="6584"/>
                    <a:pt x="2409" y="6441"/>
                  </a:cubicBezTo>
                  <a:cubicBezTo>
                    <a:pt x="2379" y="6320"/>
                    <a:pt x="2258" y="6237"/>
                    <a:pt x="2135" y="6237"/>
                  </a:cubicBezTo>
                  <a:cubicBezTo>
                    <a:pt x="2113" y="6237"/>
                    <a:pt x="2092" y="6240"/>
                    <a:pt x="2070" y="6245"/>
                  </a:cubicBezTo>
                  <a:cubicBezTo>
                    <a:pt x="1981" y="6263"/>
                    <a:pt x="1874" y="6263"/>
                    <a:pt x="1785" y="6263"/>
                  </a:cubicBezTo>
                  <a:cubicBezTo>
                    <a:pt x="1535" y="6210"/>
                    <a:pt x="1321" y="6031"/>
                    <a:pt x="1250" y="5781"/>
                  </a:cubicBezTo>
                  <a:lnTo>
                    <a:pt x="1375" y="5781"/>
                  </a:lnTo>
                  <a:cubicBezTo>
                    <a:pt x="1499" y="5781"/>
                    <a:pt x="1624" y="5763"/>
                    <a:pt x="1731" y="5746"/>
                  </a:cubicBezTo>
                  <a:cubicBezTo>
                    <a:pt x="1892" y="5692"/>
                    <a:pt x="1981" y="5549"/>
                    <a:pt x="1928" y="5389"/>
                  </a:cubicBezTo>
                  <a:cubicBezTo>
                    <a:pt x="1897" y="5267"/>
                    <a:pt x="1789" y="5185"/>
                    <a:pt x="1659" y="5185"/>
                  </a:cubicBezTo>
                  <a:cubicBezTo>
                    <a:pt x="1636" y="5185"/>
                    <a:pt x="1613" y="5187"/>
                    <a:pt x="1589" y="5193"/>
                  </a:cubicBezTo>
                  <a:cubicBezTo>
                    <a:pt x="1517" y="5210"/>
                    <a:pt x="1446" y="5228"/>
                    <a:pt x="1375" y="5228"/>
                  </a:cubicBezTo>
                  <a:cubicBezTo>
                    <a:pt x="1267" y="5228"/>
                    <a:pt x="1178" y="5210"/>
                    <a:pt x="1071" y="5175"/>
                  </a:cubicBezTo>
                  <a:cubicBezTo>
                    <a:pt x="1071" y="5157"/>
                    <a:pt x="1071" y="5157"/>
                    <a:pt x="1071" y="5157"/>
                  </a:cubicBezTo>
                  <a:cubicBezTo>
                    <a:pt x="768" y="5032"/>
                    <a:pt x="572" y="4746"/>
                    <a:pt x="572" y="4407"/>
                  </a:cubicBezTo>
                  <a:cubicBezTo>
                    <a:pt x="572" y="4104"/>
                    <a:pt x="732" y="3819"/>
                    <a:pt x="1018" y="3676"/>
                  </a:cubicBezTo>
                  <a:cubicBezTo>
                    <a:pt x="1071" y="3658"/>
                    <a:pt x="1125" y="3640"/>
                    <a:pt x="1160" y="3622"/>
                  </a:cubicBezTo>
                  <a:cubicBezTo>
                    <a:pt x="1321" y="3587"/>
                    <a:pt x="1410" y="3426"/>
                    <a:pt x="1375" y="3283"/>
                  </a:cubicBezTo>
                  <a:cubicBezTo>
                    <a:pt x="1332" y="3154"/>
                    <a:pt x="1231" y="3072"/>
                    <a:pt x="1110" y="3072"/>
                  </a:cubicBezTo>
                  <a:cubicBezTo>
                    <a:pt x="1080" y="3072"/>
                    <a:pt x="1049" y="3077"/>
                    <a:pt x="1018" y="3087"/>
                  </a:cubicBezTo>
                  <a:lnTo>
                    <a:pt x="982" y="3087"/>
                  </a:lnTo>
                  <a:cubicBezTo>
                    <a:pt x="911" y="2980"/>
                    <a:pt x="857" y="2855"/>
                    <a:pt x="857" y="2712"/>
                  </a:cubicBezTo>
                  <a:cubicBezTo>
                    <a:pt x="857" y="2552"/>
                    <a:pt x="928" y="2391"/>
                    <a:pt x="1036" y="2266"/>
                  </a:cubicBezTo>
                  <a:cubicBezTo>
                    <a:pt x="1125" y="2356"/>
                    <a:pt x="1214" y="2445"/>
                    <a:pt x="1303" y="2498"/>
                  </a:cubicBezTo>
                  <a:cubicBezTo>
                    <a:pt x="1357" y="2516"/>
                    <a:pt x="1410" y="2534"/>
                    <a:pt x="1446" y="2534"/>
                  </a:cubicBezTo>
                  <a:cubicBezTo>
                    <a:pt x="1553" y="2534"/>
                    <a:pt x="1642" y="2480"/>
                    <a:pt x="1696" y="2391"/>
                  </a:cubicBezTo>
                  <a:cubicBezTo>
                    <a:pt x="1767" y="2266"/>
                    <a:pt x="1731" y="2088"/>
                    <a:pt x="1589" y="2017"/>
                  </a:cubicBezTo>
                  <a:cubicBezTo>
                    <a:pt x="1499" y="1963"/>
                    <a:pt x="1428" y="1874"/>
                    <a:pt x="1392" y="1767"/>
                  </a:cubicBezTo>
                  <a:cubicBezTo>
                    <a:pt x="1375" y="1731"/>
                    <a:pt x="1375" y="1678"/>
                    <a:pt x="1375" y="1624"/>
                  </a:cubicBezTo>
                  <a:cubicBezTo>
                    <a:pt x="1375" y="1374"/>
                    <a:pt x="1571" y="1178"/>
                    <a:pt x="1821" y="1178"/>
                  </a:cubicBezTo>
                  <a:cubicBezTo>
                    <a:pt x="1874" y="1178"/>
                    <a:pt x="1945" y="1196"/>
                    <a:pt x="1999" y="1231"/>
                  </a:cubicBezTo>
                  <a:cubicBezTo>
                    <a:pt x="2088" y="1267"/>
                    <a:pt x="2142" y="1321"/>
                    <a:pt x="2195" y="1410"/>
                  </a:cubicBezTo>
                  <a:cubicBezTo>
                    <a:pt x="2249" y="1499"/>
                    <a:pt x="2338" y="1553"/>
                    <a:pt x="2445" y="1553"/>
                  </a:cubicBezTo>
                  <a:cubicBezTo>
                    <a:pt x="2481" y="1553"/>
                    <a:pt x="2534" y="1535"/>
                    <a:pt x="2588" y="1499"/>
                  </a:cubicBezTo>
                  <a:cubicBezTo>
                    <a:pt x="2713" y="1428"/>
                    <a:pt x="2766" y="1249"/>
                    <a:pt x="2677" y="1124"/>
                  </a:cubicBezTo>
                  <a:cubicBezTo>
                    <a:pt x="2606" y="999"/>
                    <a:pt x="2516" y="892"/>
                    <a:pt x="2409" y="821"/>
                  </a:cubicBezTo>
                  <a:cubicBezTo>
                    <a:pt x="2445" y="678"/>
                    <a:pt x="2588" y="571"/>
                    <a:pt x="2748" y="571"/>
                  </a:cubicBezTo>
                  <a:close/>
                  <a:moveTo>
                    <a:pt x="3997" y="571"/>
                  </a:moveTo>
                  <a:cubicBezTo>
                    <a:pt x="4158" y="571"/>
                    <a:pt x="4301" y="678"/>
                    <a:pt x="4336" y="821"/>
                  </a:cubicBezTo>
                  <a:cubicBezTo>
                    <a:pt x="4229" y="892"/>
                    <a:pt x="4140" y="999"/>
                    <a:pt x="4069" y="1124"/>
                  </a:cubicBezTo>
                  <a:cubicBezTo>
                    <a:pt x="3980" y="1249"/>
                    <a:pt x="4033" y="1428"/>
                    <a:pt x="4158" y="1499"/>
                  </a:cubicBezTo>
                  <a:cubicBezTo>
                    <a:pt x="4212" y="1535"/>
                    <a:pt x="4265" y="1553"/>
                    <a:pt x="4301" y="1553"/>
                  </a:cubicBezTo>
                  <a:cubicBezTo>
                    <a:pt x="4408" y="1553"/>
                    <a:pt x="4497" y="1499"/>
                    <a:pt x="4551" y="1410"/>
                  </a:cubicBezTo>
                  <a:cubicBezTo>
                    <a:pt x="4604" y="1321"/>
                    <a:pt x="4658" y="1267"/>
                    <a:pt x="4747" y="1231"/>
                  </a:cubicBezTo>
                  <a:cubicBezTo>
                    <a:pt x="4800" y="1196"/>
                    <a:pt x="4872" y="1178"/>
                    <a:pt x="4925" y="1178"/>
                  </a:cubicBezTo>
                  <a:cubicBezTo>
                    <a:pt x="5175" y="1178"/>
                    <a:pt x="5371" y="1374"/>
                    <a:pt x="5371" y="1624"/>
                  </a:cubicBezTo>
                  <a:cubicBezTo>
                    <a:pt x="5371" y="1678"/>
                    <a:pt x="5371" y="1731"/>
                    <a:pt x="5353" y="1767"/>
                  </a:cubicBezTo>
                  <a:cubicBezTo>
                    <a:pt x="5318" y="1874"/>
                    <a:pt x="5246" y="1963"/>
                    <a:pt x="5157" y="2017"/>
                  </a:cubicBezTo>
                  <a:cubicBezTo>
                    <a:pt x="5014" y="2088"/>
                    <a:pt x="4979" y="2266"/>
                    <a:pt x="5050" y="2391"/>
                  </a:cubicBezTo>
                  <a:cubicBezTo>
                    <a:pt x="5104" y="2480"/>
                    <a:pt x="5193" y="2534"/>
                    <a:pt x="5300" y="2534"/>
                  </a:cubicBezTo>
                  <a:cubicBezTo>
                    <a:pt x="5336" y="2534"/>
                    <a:pt x="5389" y="2516"/>
                    <a:pt x="5443" y="2498"/>
                  </a:cubicBezTo>
                  <a:cubicBezTo>
                    <a:pt x="5532" y="2445"/>
                    <a:pt x="5621" y="2356"/>
                    <a:pt x="5710" y="2266"/>
                  </a:cubicBezTo>
                  <a:cubicBezTo>
                    <a:pt x="5817" y="2391"/>
                    <a:pt x="5889" y="2552"/>
                    <a:pt x="5889" y="2712"/>
                  </a:cubicBezTo>
                  <a:cubicBezTo>
                    <a:pt x="5889" y="2855"/>
                    <a:pt x="5835" y="2980"/>
                    <a:pt x="5764" y="3087"/>
                  </a:cubicBezTo>
                  <a:lnTo>
                    <a:pt x="5728" y="3087"/>
                  </a:lnTo>
                  <a:cubicBezTo>
                    <a:pt x="5696" y="3077"/>
                    <a:pt x="5665" y="3072"/>
                    <a:pt x="5636" y="3072"/>
                  </a:cubicBezTo>
                  <a:cubicBezTo>
                    <a:pt x="5515" y="3072"/>
                    <a:pt x="5414" y="3154"/>
                    <a:pt x="5371" y="3283"/>
                  </a:cubicBezTo>
                  <a:cubicBezTo>
                    <a:pt x="5336" y="3426"/>
                    <a:pt x="5425" y="3587"/>
                    <a:pt x="5585" y="3622"/>
                  </a:cubicBezTo>
                  <a:cubicBezTo>
                    <a:pt x="5621" y="3640"/>
                    <a:pt x="5675" y="3658"/>
                    <a:pt x="5728" y="3676"/>
                  </a:cubicBezTo>
                  <a:cubicBezTo>
                    <a:pt x="6014" y="3819"/>
                    <a:pt x="6174" y="4104"/>
                    <a:pt x="6174" y="4407"/>
                  </a:cubicBezTo>
                  <a:cubicBezTo>
                    <a:pt x="6174" y="4746"/>
                    <a:pt x="5978" y="5032"/>
                    <a:pt x="5675" y="5157"/>
                  </a:cubicBezTo>
                  <a:cubicBezTo>
                    <a:pt x="5675" y="5157"/>
                    <a:pt x="5675" y="5157"/>
                    <a:pt x="5675" y="5175"/>
                  </a:cubicBezTo>
                  <a:cubicBezTo>
                    <a:pt x="5568" y="5210"/>
                    <a:pt x="5478" y="5228"/>
                    <a:pt x="5371" y="5228"/>
                  </a:cubicBezTo>
                  <a:cubicBezTo>
                    <a:pt x="5300" y="5228"/>
                    <a:pt x="5229" y="5210"/>
                    <a:pt x="5157" y="5193"/>
                  </a:cubicBezTo>
                  <a:cubicBezTo>
                    <a:pt x="5133" y="5187"/>
                    <a:pt x="5110" y="5185"/>
                    <a:pt x="5087" y="5185"/>
                  </a:cubicBezTo>
                  <a:cubicBezTo>
                    <a:pt x="4956" y="5185"/>
                    <a:pt x="4849" y="5267"/>
                    <a:pt x="4818" y="5389"/>
                  </a:cubicBezTo>
                  <a:cubicBezTo>
                    <a:pt x="4765" y="5549"/>
                    <a:pt x="4854" y="5692"/>
                    <a:pt x="5014" y="5746"/>
                  </a:cubicBezTo>
                  <a:cubicBezTo>
                    <a:pt x="5121" y="5763"/>
                    <a:pt x="5246" y="5781"/>
                    <a:pt x="5371" y="5781"/>
                  </a:cubicBezTo>
                  <a:lnTo>
                    <a:pt x="5496" y="5781"/>
                  </a:lnTo>
                  <a:cubicBezTo>
                    <a:pt x="5425" y="6031"/>
                    <a:pt x="5211" y="6210"/>
                    <a:pt x="4961" y="6263"/>
                  </a:cubicBezTo>
                  <a:cubicBezTo>
                    <a:pt x="4872" y="6263"/>
                    <a:pt x="4765" y="6263"/>
                    <a:pt x="4675" y="6245"/>
                  </a:cubicBezTo>
                  <a:cubicBezTo>
                    <a:pt x="4654" y="6240"/>
                    <a:pt x="4632" y="6237"/>
                    <a:pt x="4611" y="6237"/>
                  </a:cubicBezTo>
                  <a:cubicBezTo>
                    <a:pt x="4488" y="6237"/>
                    <a:pt x="4367" y="6320"/>
                    <a:pt x="4336" y="6441"/>
                  </a:cubicBezTo>
                  <a:cubicBezTo>
                    <a:pt x="4301" y="6584"/>
                    <a:pt x="4390" y="6745"/>
                    <a:pt x="4533" y="6781"/>
                  </a:cubicBezTo>
                  <a:lnTo>
                    <a:pt x="4551" y="6781"/>
                  </a:lnTo>
                  <a:cubicBezTo>
                    <a:pt x="4443" y="6870"/>
                    <a:pt x="4319" y="6905"/>
                    <a:pt x="4194" y="6905"/>
                  </a:cubicBezTo>
                  <a:cubicBezTo>
                    <a:pt x="3890" y="6905"/>
                    <a:pt x="3658" y="6673"/>
                    <a:pt x="3658" y="6370"/>
                  </a:cubicBezTo>
                  <a:lnTo>
                    <a:pt x="3658" y="5317"/>
                  </a:lnTo>
                  <a:cubicBezTo>
                    <a:pt x="3712" y="5121"/>
                    <a:pt x="3908" y="4996"/>
                    <a:pt x="4104" y="4996"/>
                  </a:cubicBezTo>
                  <a:cubicBezTo>
                    <a:pt x="4140" y="4996"/>
                    <a:pt x="4194" y="4996"/>
                    <a:pt x="4229" y="5014"/>
                  </a:cubicBezTo>
                  <a:cubicBezTo>
                    <a:pt x="4251" y="5019"/>
                    <a:pt x="4272" y="5022"/>
                    <a:pt x="4294" y="5022"/>
                  </a:cubicBezTo>
                  <a:cubicBezTo>
                    <a:pt x="4417" y="5022"/>
                    <a:pt x="4538" y="4939"/>
                    <a:pt x="4568" y="4818"/>
                  </a:cubicBezTo>
                  <a:cubicBezTo>
                    <a:pt x="4622" y="4657"/>
                    <a:pt x="4533" y="4514"/>
                    <a:pt x="4372" y="4461"/>
                  </a:cubicBezTo>
                  <a:cubicBezTo>
                    <a:pt x="4283" y="4443"/>
                    <a:pt x="4194" y="4425"/>
                    <a:pt x="4104" y="4425"/>
                  </a:cubicBezTo>
                  <a:cubicBezTo>
                    <a:pt x="3944" y="4425"/>
                    <a:pt x="3783" y="4461"/>
                    <a:pt x="3658" y="4532"/>
                  </a:cubicBezTo>
                  <a:lnTo>
                    <a:pt x="3658" y="910"/>
                  </a:lnTo>
                  <a:cubicBezTo>
                    <a:pt x="3658" y="732"/>
                    <a:pt x="3801" y="571"/>
                    <a:pt x="3997" y="571"/>
                  </a:cubicBezTo>
                  <a:close/>
                  <a:moveTo>
                    <a:pt x="2748" y="0"/>
                  </a:moveTo>
                  <a:cubicBezTo>
                    <a:pt x="2338" y="0"/>
                    <a:pt x="1999" y="268"/>
                    <a:pt x="1874" y="625"/>
                  </a:cubicBezTo>
                  <a:lnTo>
                    <a:pt x="1821" y="625"/>
                  </a:lnTo>
                  <a:cubicBezTo>
                    <a:pt x="1250" y="625"/>
                    <a:pt x="804" y="1071"/>
                    <a:pt x="804" y="1624"/>
                  </a:cubicBezTo>
                  <a:cubicBezTo>
                    <a:pt x="804" y="1660"/>
                    <a:pt x="804" y="1695"/>
                    <a:pt x="804" y="1731"/>
                  </a:cubicBezTo>
                  <a:cubicBezTo>
                    <a:pt x="500" y="1963"/>
                    <a:pt x="304" y="2320"/>
                    <a:pt x="304" y="2712"/>
                  </a:cubicBezTo>
                  <a:cubicBezTo>
                    <a:pt x="304" y="2944"/>
                    <a:pt x="375" y="3176"/>
                    <a:pt x="482" y="3373"/>
                  </a:cubicBezTo>
                  <a:cubicBezTo>
                    <a:pt x="179" y="3622"/>
                    <a:pt x="1" y="3997"/>
                    <a:pt x="1" y="4407"/>
                  </a:cubicBezTo>
                  <a:cubicBezTo>
                    <a:pt x="1" y="4907"/>
                    <a:pt x="268" y="5353"/>
                    <a:pt x="679" y="5585"/>
                  </a:cubicBezTo>
                  <a:lnTo>
                    <a:pt x="679" y="5603"/>
                  </a:lnTo>
                  <a:cubicBezTo>
                    <a:pt x="679" y="6138"/>
                    <a:pt x="1018" y="6602"/>
                    <a:pt x="1517" y="6763"/>
                  </a:cubicBezTo>
                  <a:cubicBezTo>
                    <a:pt x="1678" y="7191"/>
                    <a:pt x="2088" y="7476"/>
                    <a:pt x="2552" y="7476"/>
                  </a:cubicBezTo>
                  <a:cubicBezTo>
                    <a:pt x="2873" y="7476"/>
                    <a:pt x="3177" y="7334"/>
                    <a:pt x="3373" y="7102"/>
                  </a:cubicBezTo>
                  <a:cubicBezTo>
                    <a:pt x="3569" y="7334"/>
                    <a:pt x="3872" y="7476"/>
                    <a:pt x="4194" y="7476"/>
                  </a:cubicBezTo>
                  <a:cubicBezTo>
                    <a:pt x="4658" y="7476"/>
                    <a:pt x="5068" y="7191"/>
                    <a:pt x="5229" y="6763"/>
                  </a:cubicBezTo>
                  <a:cubicBezTo>
                    <a:pt x="5728" y="6602"/>
                    <a:pt x="6067" y="6138"/>
                    <a:pt x="6067" y="5603"/>
                  </a:cubicBezTo>
                  <a:lnTo>
                    <a:pt x="6067" y="5585"/>
                  </a:lnTo>
                  <a:cubicBezTo>
                    <a:pt x="6478" y="5353"/>
                    <a:pt x="6745" y="4907"/>
                    <a:pt x="6745" y="4407"/>
                  </a:cubicBezTo>
                  <a:cubicBezTo>
                    <a:pt x="6745" y="3997"/>
                    <a:pt x="6567" y="3622"/>
                    <a:pt x="6263" y="3373"/>
                  </a:cubicBezTo>
                  <a:cubicBezTo>
                    <a:pt x="6388" y="3176"/>
                    <a:pt x="6442" y="2944"/>
                    <a:pt x="6442" y="2712"/>
                  </a:cubicBezTo>
                  <a:cubicBezTo>
                    <a:pt x="6442" y="2320"/>
                    <a:pt x="6246" y="1963"/>
                    <a:pt x="5942" y="1731"/>
                  </a:cubicBezTo>
                  <a:cubicBezTo>
                    <a:pt x="5942" y="1695"/>
                    <a:pt x="5942" y="1660"/>
                    <a:pt x="5942" y="1624"/>
                  </a:cubicBezTo>
                  <a:cubicBezTo>
                    <a:pt x="5942" y="1071"/>
                    <a:pt x="5496" y="625"/>
                    <a:pt x="4925" y="625"/>
                  </a:cubicBezTo>
                  <a:lnTo>
                    <a:pt x="4872" y="625"/>
                  </a:lnTo>
                  <a:cubicBezTo>
                    <a:pt x="4747" y="268"/>
                    <a:pt x="4408" y="0"/>
                    <a:pt x="3997" y="0"/>
                  </a:cubicBezTo>
                  <a:cubicBezTo>
                    <a:pt x="3765" y="0"/>
                    <a:pt x="3533" y="107"/>
                    <a:pt x="3373" y="268"/>
                  </a:cubicBezTo>
                  <a:cubicBezTo>
                    <a:pt x="3212" y="107"/>
                    <a:pt x="2980" y="0"/>
                    <a:pt x="27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66"/>
            <p:cNvSpPr/>
            <p:nvPr/>
          </p:nvSpPr>
          <p:spPr>
            <a:xfrm>
              <a:off x="5732750" y="2396275"/>
              <a:ext cx="27250" cy="39025"/>
            </a:xfrm>
            <a:custGeom>
              <a:avLst/>
              <a:gdLst/>
              <a:ahLst/>
              <a:cxnLst/>
              <a:rect l="l" t="t" r="r" b="b"/>
              <a:pathLst>
                <a:path w="1090" h="1561" extrusionOk="0">
                  <a:moveTo>
                    <a:pt x="721" y="1"/>
                  </a:moveTo>
                  <a:cubicBezTo>
                    <a:pt x="671" y="1"/>
                    <a:pt x="619" y="15"/>
                    <a:pt x="572" y="44"/>
                  </a:cubicBezTo>
                  <a:cubicBezTo>
                    <a:pt x="447" y="116"/>
                    <a:pt x="393" y="294"/>
                    <a:pt x="482" y="419"/>
                  </a:cubicBezTo>
                  <a:cubicBezTo>
                    <a:pt x="518" y="490"/>
                    <a:pt x="536" y="562"/>
                    <a:pt x="536" y="633"/>
                  </a:cubicBezTo>
                  <a:cubicBezTo>
                    <a:pt x="536" y="812"/>
                    <a:pt x="411" y="972"/>
                    <a:pt x="233" y="1008"/>
                  </a:cubicBezTo>
                  <a:cubicBezTo>
                    <a:pt x="90" y="1044"/>
                    <a:pt x="1" y="1204"/>
                    <a:pt x="36" y="1347"/>
                  </a:cubicBezTo>
                  <a:cubicBezTo>
                    <a:pt x="72" y="1472"/>
                    <a:pt x="179" y="1561"/>
                    <a:pt x="304" y="1561"/>
                  </a:cubicBezTo>
                  <a:lnTo>
                    <a:pt x="375" y="1561"/>
                  </a:lnTo>
                  <a:cubicBezTo>
                    <a:pt x="804" y="1436"/>
                    <a:pt x="1089" y="1061"/>
                    <a:pt x="1089" y="633"/>
                  </a:cubicBezTo>
                  <a:cubicBezTo>
                    <a:pt x="1089" y="455"/>
                    <a:pt x="1053" y="294"/>
                    <a:pt x="964" y="151"/>
                  </a:cubicBezTo>
                  <a:cubicBezTo>
                    <a:pt x="917" y="56"/>
                    <a:pt x="822" y="1"/>
                    <a:pt x="7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66"/>
            <p:cNvSpPr/>
            <p:nvPr/>
          </p:nvSpPr>
          <p:spPr>
            <a:xfrm>
              <a:off x="5796100" y="2375525"/>
              <a:ext cx="25450" cy="35250"/>
            </a:xfrm>
            <a:custGeom>
              <a:avLst/>
              <a:gdLst/>
              <a:ahLst/>
              <a:cxnLst/>
              <a:rect l="l" t="t" r="r" b="b"/>
              <a:pathLst>
                <a:path w="1018" h="1410" extrusionOk="0">
                  <a:moveTo>
                    <a:pt x="363" y="0"/>
                  </a:moveTo>
                  <a:cubicBezTo>
                    <a:pt x="268" y="0"/>
                    <a:pt x="173" y="48"/>
                    <a:pt x="125" y="143"/>
                  </a:cubicBezTo>
                  <a:cubicBezTo>
                    <a:pt x="54" y="268"/>
                    <a:pt x="0" y="410"/>
                    <a:pt x="0" y="571"/>
                  </a:cubicBezTo>
                  <a:cubicBezTo>
                    <a:pt x="0" y="946"/>
                    <a:pt x="268" y="1285"/>
                    <a:pt x="643" y="1392"/>
                  </a:cubicBezTo>
                  <a:cubicBezTo>
                    <a:pt x="661" y="1392"/>
                    <a:pt x="696" y="1410"/>
                    <a:pt x="714" y="1410"/>
                  </a:cubicBezTo>
                  <a:cubicBezTo>
                    <a:pt x="839" y="1410"/>
                    <a:pt x="946" y="1320"/>
                    <a:pt x="982" y="1196"/>
                  </a:cubicBezTo>
                  <a:cubicBezTo>
                    <a:pt x="1017" y="1035"/>
                    <a:pt x="928" y="892"/>
                    <a:pt x="785" y="856"/>
                  </a:cubicBezTo>
                  <a:cubicBezTo>
                    <a:pt x="661" y="821"/>
                    <a:pt x="571" y="696"/>
                    <a:pt x="571" y="571"/>
                  </a:cubicBezTo>
                  <a:cubicBezTo>
                    <a:pt x="571" y="517"/>
                    <a:pt x="589" y="464"/>
                    <a:pt x="607" y="428"/>
                  </a:cubicBezTo>
                  <a:cubicBezTo>
                    <a:pt x="678" y="286"/>
                    <a:pt x="643" y="107"/>
                    <a:pt x="500" y="36"/>
                  </a:cubicBezTo>
                  <a:cubicBezTo>
                    <a:pt x="458" y="12"/>
                    <a:pt x="411" y="0"/>
                    <a:pt x="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66"/>
            <p:cNvSpPr/>
            <p:nvPr/>
          </p:nvSpPr>
          <p:spPr>
            <a:xfrm>
              <a:off x="5657825" y="2410300"/>
              <a:ext cx="13850" cy="13850"/>
            </a:xfrm>
            <a:custGeom>
              <a:avLst/>
              <a:gdLst/>
              <a:ahLst/>
              <a:cxnLst/>
              <a:rect l="l" t="t" r="r" b="b"/>
              <a:pathLst>
                <a:path w="554" h="554" extrusionOk="0">
                  <a:moveTo>
                    <a:pt x="268" y="1"/>
                  </a:moveTo>
                  <a:cubicBezTo>
                    <a:pt x="125" y="1"/>
                    <a:pt x="0" y="126"/>
                    <a:pt x="0" y="286"/>
                  </a:cubicBezTo>
                  <a:cubicBezTo>
                    <a:pt x="0" y="429"/>
                    <a:pt x="125" y="554"/>
                    <a:pt x="268" y="554"/>
                  </a:cubicBezTo>
                  <a:cubicBezTo>
                    <a:pt x="428" y="554"/>
                    <a:pt x="553" y="429"/>
                    <a:pt x="553" y="286"/>
                  </a:cubicBezTo>
                  <a:cubicBezTo>
                    <a:pt x="553" y="126"/>
                    <a:pt x="428" y="1"/>
                    <a:pt x="2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62"/>
          <p:cNvPicPr preferRelativeResize="0"/>
          <p:nvPr/>
        </p:nvPicPr>
        <p:blipFill rotWithShape="1">
          <a:blip r:embed="rId3"/>
          <a:srcRect l="15266" t="3832" r="9641" b="5125"/>
          <a:stretch>
            <a:fillRect/>
          </a:stretch>
        </p:blipFill>
        <p:spPr>
          <a:xfrm>
            <a:off x="5206750" y="1710588"/>
            <a:ext cx="642700" cy="6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62"/>
          <p:cNvPicPr preferRelativeResize="0"/>
          <p:nvPr/>
        </p:nvPicPr>
        <p:blipFill rotWithShape="1">
          <a:blip r:embed="rId3"/>
          <a:srcRect l="15266" t="3832" r="9641" b="5125"/>
          <a:stretch>
            <a:fillRect/>
          </a:stretch>
        </p:blipFill>
        <p:spPr>
          <a:xfrm>
            <a:off x="3280750" y="2176788"/>
            <a:ext cx="642700" cy="6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62"/>
          <p:cNvPicPr preferRelativeResize="0"/>
          <p:nvPr/>
        </p:nvPicPr>
        <p:blipFill rotWithShape="1">
          <a:blip r:embed="rId3"/>
          <a:srcRect l="15266" t="3832" r="9641" b="5125"/>
          <a:stretch>
            <a:fillRect/>
          </a:stretch>
        </p:blipFill>
        <p:spPr>
          <a:xfrm>
            <a:off x="7182100" y="2176788"/>
            <a:ext cx="642700" cy="6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62"/>
          <p:cNvPicPr preferRelativeResize="0"/>
          <p:nvPr/>
        </p:nvPicPr>
        <p:blipFill rotWithShape="1">
          <a:blip r:embed="rId3"/>
          <a:srcRect l="15266" t="3832" r="9641" b="5125"/>
          <a:stretch>
            <a:fillRect/>
          </a:stretch>
        </p:blipFill>
        <p:spPr>
          <a:xfrm>
            <a:off x="1354750" y="1710588"/>
            <a:ext cx="642700" cy="6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62">
            <a:hlinkClick r:id="rId4" action="ppaction://hlinksldjump"/>
          </p:cNvPr>
          <p:cNvSpPr txBox="1">
            <a:spLocks noGrp="1"/>
          </p:cNvSpPr>
          <p:nvPr>
            <p:ph type="title"/>
          </p:nvPr>
        </p:nvSpPr>
        <p:spPr>
          <a:xfrm>
            <a:off x="713105" y="2570480"/>
            <a:ext cx="1925955" cy="6026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Study </a:t>
            </a:r>
            <a:r>
              <a:rPr lang="en-US" altLang="en-GB"/>
              <a:t>P</a:t>
            </a:r>
            <a:r>
              <a:rPr lang="en-GB"/>
              <a:t>ressure</a:t>
            </a:r>
          </a:p>
        </p:txBody>
      </p:sp>
      <p:sp>
        <p:nvSpPr>
          <p:cNvPr id="630" name="Google Shape;630;p62">
            <a:hlinkClick r:id="rId5" action="ppaction://hlinksldjump"/>
          </p:cNvPr>
          <p:cNvSpPr txBox="1">
            <a:spLocks noGrp="1"/>
          </p:cNvSpPr>
          <p:nvPr>
            <p:ph type="title" idx="6"/>
          </p:nvPr>
        </p:nvSpPr>
        <p:spPr>
          <a:xfrm>
            <a:off x="4565015" y="2570480"/>
            <a:ext cx="1925955" cy="6959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Sleep </a:t>
            </a:r>
            <a:r>
              <a:rPr lang="en-US" altLang="en-GB"/>
              <a:t>Q</a:t>
            </a:r>
            <a:r>
              <a:rPr lang="en-GB"/>
              <a:t>uality </a:t>
            </a:r>
          </a:p>
        </p:txBody>
      </p:sp>
      <p:sp>
        <p:nvSpPr>
          <p:cNvPr id="632" name="Google Shape;632;p62">
            <a:hlinkClick r:id="rId5" action="ppaction://hlinksldjump"/>
          </p:cNvPr>
          <p:cNvSpPr txBox="1">
            <a:spLocks noGrp="1"/>
          </p:cNvSpPr>
          <p:nvPr>
            <p:ph type="title" idx="9"/>
          </p:nvPr>
        </p:nvSpPr>
        <p:spPr>
          <a:xfrm>
            <a:off x="6392545" y="3039745"/>
            <a:ext cx="2402840" cy="9664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Interpersonal </a:t>
            </a:r>
            <a:r>
              <a:rPr lang="en-US" altLang="en-GB"/>
              <a:t>R</a:t>
            </a:r>
            <a:r>
              <a:rPr lang="en-GB"/>
              <a:t>elationships</a:t>
            </a:r>
          </a:p>
        </p:txBody>
      </p:sp>
      <p:sp>
        <p:nvSpPr>
          <p:cNvPr id="634" name="Google Shape;634;p62">
            <a:hlinkClick r:id="rId4" action="ppaction://hlinksldjump"/>
          </p:cNvPr>
          <p:cNvSpPr txBox="1">
            <a:spLocks noGrp="1"/>
          </p:cNvSpPr>
          <p:nvPr>
            <p:ph type="title" idx="2"/>
          </p:nvPr>
        </p:nvSpPr>
        <p:spPr>
          <a:xfrm>
            <a:off x="1213500" y="1796838"/>
            <a:ext cx="8940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</a:p>
        </p:txBody>
      </p:sp>
      <p:sp>
        <p:nvSpPr>
          <p:cNvPr id="636" name="Google Shape;636;p62">
            <a:hlinkClick r:id="rId6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2639060" y="3039745"/>
            <a:ext cx="1925955" cy="6521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Dietary </a:t>
            </a:r>
            <a:r>
              <a:rPr lang="en-US" altLang="en-GB"/>
              <a:t>H</a:t>
            </a:r>
            <a:r>
              <a:rPr lang="en-GB"/>
              <a:t>abits </a:t>
            </a:r>
          </a:p>
        </p:txBody>
      </p:sp>
      <p:sp>
        <p:nvSpPr>
          <p:cNvPr id="638" name="Google Shape;638;p62">
            <a:hlinkClick r:id="rId6" action="ppaction://hlinksldjump"/>
          </p:cNvPr>
          <p:cNvSpPr txBox="1">
            <a:spLocks noGrp="1"/>
          </p:cNvSpPr>
          <p:nvPr>
            <p:ph type="title" idx="4"/>
          </p:nvPr>
        </p:nvSpPr>
        <p:spPr>
          <a:xfrm>
            <a:off x="3155088" y="2260250"/>
            <a:ext cx="8940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</a:p>
        </p:txBody>
      </p:sp>
      <p:sp>
        <p:nvSpPr>
          <p:cNvPr id="639" name="Google Shape;639;p62">
            <a:hlinkClick r:id="rId5" action="ppaction://hlinksldjump"/>
          </p:cNvPr>
          <p:cNvSpPr txBox="1">
            <a:spLocks noGrp="1"/>
          </p:cNvSpPr>
          <p:nvPr>
            <p:ph type="title" idx="7"/>
          </p:nvPr>
        </p:nvSpPr>
        <p:spPr>
          <a:xfrm>
            <a:off x="5081100" y="1792463"/>
            <a:ext cx="8940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</a:p>
        </p:txBody>
      </p:sp>
      <p:sp>
        <p:nvSpPr>
          <p:cNvPr id="640" name="Google Shape;640;p62">
            <a:hlinkClick r:id="rId5" action="ppaction://hlinksldjump"/>
          </p:cNvPr>
          <p:cNvSpPr txBox="1">
            <a:spLocks noGrp="1"/>
          </p:cNvSpPr>
          <p:nvPr>
            <p:ph type="title" idx="13"/>
          </p:nvPr>
        </p:nvSpPr>
        <p:spPr>
          <a:xfrm>
            <a:off x="7056438" y="2260125"/>
            <a:ext cx="8940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</a:p>
        </p:txBody>
      </p:sp>
      <p:sp>
        <p:nvSpPr>
          <p:cNvPr id="641" name="Google Shape;641;p62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rPr>
              <a:t>Identify the </a:t>
            </a:r>
            <a:r>
              <a:rPr lang="en-US" altLang="en-GB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rPr>
              <a:t>P</a:t>
            </a:r>
            <a:r>
              <a:rPr lang="en-GB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rPr>
              <a:t>rimary </a:t>
            </a:r>
            <a:r>
              <a:rPr lang="en-US" altLang="en-GB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rPr>
              <a:t>I</a:t>
            </a:r>
            <a:r>
              <a:rPr lang="en-GB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rPr>
              <a:t>nfluencing </a:t>
            </a:r>
            <a:r>
              <a:rPr lang="en-US" altLang="en-GB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rPr>
              <a:t>F</a:t>
            </a:r>
            <a:r>
              <a:rPr lang="en-GB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rPr>
              <a:t>actors </a:t>
            </a:r>
          </a:p>
        </p:txBody>
      </p:sp>
      <p:pic>
        <p:nvPicPr>
          <p:cNvPr id="642" name="Google Shape;642;p62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-363459" y="4342675"/>
            <a:ext cx="1230028" cy="99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62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-267584" y="475975"/>
            <a:ext cx="1230028" cy="99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62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-404173" y="-341075"/>
            <a:ext cx="1503225" cy="121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62"/>
          <p:cNvPicPr preferRelativeResize="0"/>
          <p:nvPr/>
        </p:nvPicPr>
        <p:blipFill>
          <a:blip r:embed="rId10">
            <a:alphaModFix amt="35000"/>
          </a:blip>
          <a:stretch>
            <a:fillRect/>
          </a:stretch>
        </p:blipFill>
        <p:spPr>
          <a:xfrm>
            <a:off x="8262041" y="445025"/>
            <a:ext cx="1230028" cy="99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62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7950452" y="-290275"/>
            <a:ext cx="1541625" cy="1244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62"/>
          <p:cNvPicPr preferRelativeResize="0"/>
          <p:nvPr/>
        </p:nvPicPr>
        <p:blipFill>
          <a:blip r:embed="rId12"/>
          <a:stretch>
            <a:fillRect/>
          </a:stretch>
        </p:blipFill>
        <p:spPr>
          <a:xfrm>
            <a:off x="284738" y="4342664"/>
            <a:ext cx="856725" cy="691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62"/>
          <p:cNvPicPr preferRelativeResize="0"/>
          <p:nvPr/>
        </p:nvPicPr>
        <p:blipFill>
          <a:blip r:embed="rId13">
            <a:alphaModFix amt="51000"/>
          </a:blip>
          <a:stretch>
            <a:fillRect/>
          </a:stretch>
        </p:blipFill>
        <p:spPr>
          <a:xfrm>
            <a:off x="8417091" y="4342675"/>
            <a:ext cx="1230028" cy="99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62"/>
          <p:cNvPicPr preferRelativeResize="0"/>
          <p:nvPr/>
        </p:nvPicPr>
        <p:blipFill>
          <a:blip r:embed="rId14">
            <a:alphaModFix amt="83000"/>
          </a:blip>
          <a:stretch>
            <a:fillRect/>
          </a:stretch>
        </p:blipFill>
        <p:spPr>
          <a:xfrm>
            <a:off x="8039625" y="4242728"/>
            <a:ext cx="1104375" cy="891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62"/>
          <p:cNvPicPr preferRelativeResize="0"/>
          <p:nvPr/>
        </p:nvPicPr>
        <p:blipFill rotWithShape="1">
          <a:blip r:embed="rId15">
            <a:alphaModFix amt="60000"/>
          </a:blip>
          <a:srcRect/>
          <a:stretch>
            <a:fillRect/>
          </a:stretch>
        </p:blipFill>
        <p:spPr>
          <a:xfrm rot="-487117">
            <a:off x="139955" y="2379644"/>
            <a:ext cx="223202" cy="22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62"/>
          <p:cNvPicPr preferRelativeResize="0"/>
          <p:nvPr/>
        </p:nvPicPr>
        <p:blipFill rotWithShape="1">
          <a:blip r:embed="rId15">
            <a:alphaModFix amt="60000"/>
          </a:blip>
          <a:srcRect/>
          <a:stretch>
            <a:fillRect/>
          </a:stretch>
        </p:blipFill>
        <p:spPr>
          <a:xfrm rot="-487117">
            <a:off x="5864080" y="4796269"/>
            <a:ext cx="223202" cy="22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62"/>
          <p:cNvPicPr preferRelativeResize="0"/>
          <p:nvPr/>
        </p:nvPicPr>
        <p:blipFill rotWithShape="1">
          <a:blip r:embed="rId16">
            <a:alphaModFix amt="60000"/>
          </a:blip>
          <a:srcRect/>
          <a:stretch>
            <a:fillRect/>
          </a:stretch>
        </p:blipFill>
        <p:spPr>
          <a:xfrm rot="-487117">
            <a:off x="8706080" y="2274894"/>
            <a:ext cx="223202" cy="22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62"/>
          <p:cNvPicPr preferRelativeResize="0"/>
          <p:nvPr/>
        </p:nvPicPr>
        <p:blipFill rotWithShape="1">
          <a:blip r:embed="rId16">
            <a:alphaModFix amt="60000"/>
          </a:blip>
          <a:srcRect/>
          <a:stretch>
            <a:fillRect/>
          </a:stretch>
        </p:blipFill>
        <p:spPr>
          <a:xfrm rot="-487117">
            <a:off x="2401255" y="4457444"/>
            <a:ext cx="223202" cy="223203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62">
            <a:hlinkClick r:id="rId5" action="ppaction://hlinksldjump"/>
          </p:cNvPr>
          <p:cNvSpPr/>
          <p:nvPr/>
        </p:nvSpPr>
        <p:spPr>
          <a:xfrm>
            <a:off x="4459398" y="134651"/>
            <a:ext cx="225209" cy="207616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62">
            <a:hlinkClick r:id="" action="ppaction://hlinkshowjump?jump=nextslide"/>
          </p:cNvPr>
          <p:cNvSpPr/>
          <p:nvPr/>
        </p:nvSpPr>
        <p:spPr>
          <a:xfrm>
            <a:off x="4868757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62">
            <a:hlinkClick r:id="" action="ppaction://hlinkshowjump?jump=nextslide"/>
          </p:cNvPr>
          <p:cNvSpPr/>
          <p:nvPr/>
        </p:nvSpPr>
        <p:spPr>
          <a:xfrm flipH="1">
            <a:off x="4107432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68"/>
          <p:cNvSpPr/>
          <p:nvPr/>
        </p:nvSpPr>
        <p:spPr>
          <a:xfrm>
            <a:off x="5172300" y="1263450"/>
            <a:ext cx="3258600" cy="2616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68"/>
          <p:cNvSpPr txBox="1">
            <a:spLocks noGrp="1"/>
          </p:cNvSpPr>
          <p:nvPr>
            <p:ph type="title"/>
          </p:nvPr>
        </p:nvSpPr>
        <p:spPr>
          <a:xfrm>
            <a:off x="720090" y="1085215"/>
            <a:ext cx="4693920" cy="5727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Design the </a:t>
            </a:r>
            <a:r>
              <a:rPr lang="en-US" altLang="en-GB" sz="3200"/>
              <a:t>Q</a:t>
            </a:r>
            <a:r>
              <a:rPr lang="en-GB" sz="3200"/>
              <a:t>uestions</a:t>
            </a:r>
          </a:p>
        </p:txBody>
      </p:sp>
      <p:sp>
        <p:nvSpPr>
          <p:cNvPr id="781" name="Google Shape;781;p68"/>
          <p:cNvSpPr txBox="1">
            <a:spLocks noGrp="1"/>
          </p:cNvSpPr>
          <p:nvPr>
            <p:ph type="body" idx="1"/>
          </p:nvPr>
        </p:nvSpPr>
        <p:spPr>
          <a:xfrm>
            <a:off x="720090" y="1657985"/>
            <a:ext cx="3917950" cy="26168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 panose="020B0604020202020204"/>
              <a:buNone/>
            </a:pP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For clarity, we've crafted three questions for each of the four influencing factors based on </a:t>
            </a:r>
            <a:r>
              <a:rPr lang="en-US" altLang="en-GB">
                <a:solidFill>
                  <a:schemeClr val="dk1"/>
                </a:solidFill>
              </a:rPr>
              <a:t>following </a:t>
            </a:r>
            <a:r>
              <a:rPr lang="en-GB">
                <a:solidFill>
                  <a:schemeClr val="dk1"/>
                </a:solidFill>
              </a:rPr>
              <a:t>guidelines</a:t>
            </a:r>
            <a:r>
              <a:rPr lang="en-US" altLang="en-GB">
                <a:solidFill>
                  <a:schemeClr val="dk1"/>
                </a:solidFill>
              </a:rPr>
              <a:t>:</a:t>
            </a:r>
            <a:endParaRPr lang="en-GB">
              <a:solidFill>
                <a:schemeClr val="dk1"/>
              </a:solidFill>
            </a:endParaRPr>
          </a:p>
          <a:p>
            <a:pPr marL="241300" lvl="0" indent="-2159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At least one self-assessment </a:t>
            </a:r>
            <a:endParaRPr>
              <a:solidFill>
                <a:schemeClr val="dk1"/>
              </a:solidFill>
            </a:endParaRP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At least one root cause analysis</a:t>
            </a:r>
            <a:endParaRPr>
              <a:solidFill>
                <a:schemeClr val="dk1"/>
              </a:solidFill>
            </a:endParaRP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Ensuring the questions are engaging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rgbClr val="273D40"/>
              </a:buClr>
              <a:buSzPts val="600"/>
              <a:buFont typeface="Arial" panose="020B0604020202020204"/>
              <a:buNone/>
            </a:pPr>
            <a:r>
              <a:rPr lang="en-US" altLang="en-GB">
                <a:solidFill>
                  <a:schemeClr val="dk1"/>
                </a:solidFill>
              </a:rPr>
              <a:t>I</a:t>
            </a:r>
            <a:r>
              <a:rPr lang="en-GB">
                <a:solidFill>
                  <a:schemeClr val="dk1"/>
                </a:solidFill>
              </a:rPr>
              <a:t>n reality, our questionnaire has  1</a:t>
            </a:r>
            <a:r>
              <a:rPr lang="en-US" altLang="en-GB">
                <a:solidFill>
                  <a:schemeClr val="dk1"/>
                </a:solidFill>
              </a:rPr>
              <a:t>4 </a:t>
            </a:r>
            <a:r>
              <a:rPr lang="en-GB">
                <a:solidFill>
                  <a:schemeClr val="dk1"/>
                </a:solidFill>
              </a:rPr>
              <a:t>questions</a:t>
            </a:r>
            <a:r>
              <a:rPr lang="en-US" altLang="en-GB">
                <a:solidFill>
                  <a:schemeClr val="dk1"/>
                </a:solidFill>
              </a:rPr>
              <a:t>. </a:t>
            </a:r>
            <a:r>
              <a:rPr>
                <a:solidFill>
                  <a:schemeClr val="dk1"/>
                </a:solidFill>
              </a:rPr>
              <a:t>The additional two questions are included to enhance engagement.</a:t>
            </a:r>
          </a:p>
        </p:txBody>
      </p:sp>
      <p:sp>
        <p:nvSpPr>
          <p:cNvPr id="785" name="Google Shape;785;p68">
            <a:hlinkClick r:id="rId3" action="ppaction://hlinksldjump"/>
          </p:cNvPr>
          <p:cNvSpPr/>
          <p:nvPr/>
        </p:nvSpPr>
        <p:spPr>
          <a:xfrm>
            <a:off x="4459398" y="134651"/>
            <a:ext cx="225209" cy="207616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68">
            <a:hlinkClick r:id="" action="ppaction://hlinkshowjump?jump=nextslide"/>
          </p:cNvPr>
          <p:cNvSpPr/>
          <p:nvPr/>
        </p:nvSpPr>
        <p:spPr>
          <a:xfrm>
            <a:off x="4868757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68">
            <a:hlinkClick r:id="" action="ppaction://hlinkshowjump?jump=nextslide"/>
          </p:cNvPr>
          <p:cNvSpPr/>
          <p:nvPr/>
        </p:nvSpPr>
        <p:spPr>
          <a:xfrm flipH="1">
            <a:off x="4107432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图片 3" descr="OIP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075" y="1263650"/>
            <a:ext cx="3258820" cy="3011170"/>
          </a:xfrm>
          <a:prstGeom prst="rect">
            <a:avLst/>
          </a:prstGeom>
        </p:spPr>
      </p:pic>
      <p:pic>
        <p:nvPicPr>
          <p:cNvPr id="784" name="Google Shape;784;p68"/>
          <p:cNvPicPr preferRelativeResize="0"/>
          <p:nvPr/>
        </p:nvPicPr>
        <p:blipFill rotWithShape="1">
          <a:blip r:embed="rId5">
            <a:alphaModFix amt="87000"/>
          </a:blip>
          <a:srcRect/>
          <a:stretch>
            <a:fillRect/>
          </a:stretch>
        </p:blipFill>
        <p:spPr>
          <a:xfrm rot="117637">
            <a:off x="4660473" y="712304"/>
            <a:ext cx="1318554" cy="1318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68"/>
          <p:cNvPicPr preferRelativeResize="0"/>
          <p:nvPr/>
        </p:nvPicPr>
        <p:blipFill>
          <a:blip r:embed="rId6">
            <a:alphaModFix amt="82000"/>
          </a:blip>
          <a:stretch>
            <a:fillRect/>
          </a:stretch>
        </p:blipFill>
        <p:spPr>
          <a:xfrm rot="-4516159">
            <a:off x="7259304" y="3172076"/>
            <a:ext cx="1993966" cy="1993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66"/>
          <p:cNvSpPr txBox="1">
            <a:spLocks noGrp="1"/>
          </p:cNvSpPr>
          <p:nvPr>
            <p:ph type="title" idx="2"/>
          </p:nvPr>
        </p:nvSpPr>
        <p:spPr>
          <a:xfrm>
            <a:off x="4967605" y="3258820"/>
            <a:ext cx="3662045" cy="7829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Analyze Different Influencing Factors</a:t>
            </a:r>
          </a:p>
        </p:txBody>
      </p:sp>
      <p:sp>
        <p:nvSpPr>
          <p:cNvPr id="720" name="Google Shape;720;p66"/>
          <p:cNvSpPr txBox="1">
            <a:spLocks noGrp="1"/>
          </p:cNvSpPr>
          <p:nvPr>
            <p:ph type="title"/>
          </p:nvPr>
        </p:nvSpPr>
        <p:spPr>
          <a:xfrm>
            <a:off x="4967605" y="1866900"/>
            <a:ext cx="3662680" cy="8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Evaluate Overall </a:t>
            </a:r>
            <a:br>
              <a:rPr lang="en-GB"/>
            </a:br>
            <a:r>
              <a:rPr lang="en-GB"/>
              <a:t>Mental State</a:t>
            </a:r>
          </a:p>
        </p:txBody>
      </p:sp>
      <p:sp>
        <p:nvSpPr>
          <p:cNvPr id="721" name="Google Shape;721;p66"/>
          <p:cNvSpPr txBox="1">
            <a:spLocks noGrp="1"/>
          </p:cNvSpPr>
          <p:nvPr>
            <p:ph type="title" idx="4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Data Ananlysis</a:t>
            </a:r>
          </a:p>
        </p:txBody>
      </p:sp>
      <p:sp>
        <p:nvSpPr>
          <p:cNvPr id="723" name="Google Shape;723;p66">
            <a:hlinkClick r:id="rId3" action="ppaction://hlinksldjump"/>
          </p:cNvPr>
          <p:cNvSpPr/>
          <p:nvPr/>
        </p:nvSpPr>
        <p:spPr>
          <a:xfrm>
            <a:off x="4459398" y="134651"/>
            <a:ext cx="225209" cy="207616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66">
            <a:hlinkClick r:id="" action="ppaction://hlinkshowjump?jump=nextslide"/>
          </p:cNvPr>
          <p:cNvSpPr/>
          <p:nvPr/>
        </p:nvSpPr>
        <p:spPr>
          <a:xfrm>
            <a:off x="4868757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66">
            <a:hlinkClick r:id="" action="ppaction://hlinkshowjump?jump=nextslide"/>
          </p:cNvPr>
          <p:cNvSpPr/>
          <p:nvPr/>
        </p:nvSpPr>
        <p:spPr>
          <a:xfrm flipH="1">
            <a:off x="4107432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7" name="Google Shape;727;p66"/>
          <p:cNvPicPr preferRelativeResize="0"/>
          <p:nvPr/>
        </p:nvPicPr>
        <p:blipFill rotWithShape="1">
          <a:blip r:embed="rId4"/>
          <a:srcRect l="15266" t="3832" r="9641" b="5125"/>
          <a:stretch>
            <a:fillRect/>
          </a:stretch>
        </p:blipFill>
        <p:spPr>
          <a:xfrm>
            <a:off x="4094680" y="1994148"/>
            <a:ext cx="620350" cy="60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66"/>
          <p:cNvPicPr preferRelativeResize="0"/>
          <p:nvPr/>
        </p:nvPicPr>
        <p:blipFill rotWithShape="1">
          <a:blip r:embed="rId4"/>
          <a:srcRect l="15266" t="3832" r="9641" b="5125"/>
          <a:stretch>
            <a:fillRect/>
          </a:stretch>
        </p:blipFill>
        <p:spPr>
          <a:xfrm>
            <a:off x="4094680" y="3319835"/>
            <a:ext cx="620350" cy="607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9" name="Google Shape;729;p66"/>
          <p:cNvGrpSpPr/>
          <p:nvPr/>
        </p:nvGrpSpPr>
        <p:grpSpPr>
          <a:xfrm>
            <a:off x="814012" y="1994117"/>
            <a:ext cx="2420980" cy="3233933"/>
            <a:chOff x="1776450" y="1018700"/>
            <a:chExt cx="1582443" cy="2113820"/>
          </a:xfrm>
        </p:grpSpPr>
        <p:sp>
          <p:nvSpPr>
            <p:cNvPr id="730" name="Google Shape;730;p66"/>
            <p:cNvSpPr/>
            <p:nvPr/>
          </p:nvSpPr>
          <p:spPr>
            <a:xfrm>
              <a:off x="2504307" y="1505578"/>
              <a:ext cx="854586" cy="1626942"/>
            </a:xfrm>
            <a:custGeom>
              <a:avLst/>
              <a:gdLst/>
              <a:ahLst/>
              <a:cxnLst/>
              <a:rect l="l" t="t" r="r" b="b"/>
              <a:pathLst>
                <a:path w="21679" h="41272" extrusionOk="0">
                  <a:moveTo>
                    <a:pt x="15252" y="1"/>
                  </a:moveTo>
                  <a:cubicBezTo>
                    <a:pt x="16051" y="1427"/>
                    <a:pt x="16929" y="2806"/>
                    <a:pt x="17932" y="4092"/>
                  </a:cubicBezTo>
                  <a:cubicBezTo>
                    <a:pt x="18480" y="4703"/>
                    <a:pt x="19202" y="5126"/>
                    <a:pt x="19766" y="5722"/>
                  </a:cubicBezTo>
                  <a:cubicBezTo>
                    <a:pt x="20032" y="5988"/>
                    <a:pt x="20346" y="6302"/>
                    <a:pt x="20440" y="6662"/>
                  </a:cubicBezTo>
                  <a:cubicBezTo>
                    <a:pt x="20549" y="7979"/>
                    <a:pt x="18371" y="8669"/>
                    <a:pt x="17540" y="9484"/>
                  </a:cubicBezTo>
                  <a:cubicBezTo>
                    <a:pt x="16490" y="10189"/>
                    <a:pt x="17352" y="11474"/>
                    <a:pt x="17712" y="12336"/>
                  </a:cubicBezTo>
                  <a:cubicBezTo>
                    <a:pt x="17995" y="13183"/>
                    <a:pt x="17211" y="13716"/>
                    <a:pt x="16537" y="14045"/>
                  </a:cubicBezTo>
                  <a:cubicBezTo>
                    <a:pt x="16051" y="14296"/>
                    <a:pt x="15518" y="14546"/>
                    <a:pt x="15016" y="14782"/>
                  </a:cubicBezTo>
                  <a:cubicBezTo>
                    <a:pt x="15926" y="14782"/>
                    <a:pt x="17132" y="14954"/>
                    <a:pt x="17274" y="16051"/>
                  </a:cubicBezTo>
                  <a:cubicBezTo>
                    <a:pt x="17430" y="16772"/>
                    <a:pt x="16694" y="17007"/>
                    <a:pt x="16270" y="17415"/>
                  </a:cubicBezTo>
                  <a:cubicBezTo>
                    <a:pt x="16114" y="17587"/>
                    <a:pt x="15988" y="17807"/>
                    <a:pt x="15941" y="18026"/>
                  </a:cubicBezTo>
                  <a:cubicBezTo>
                    <a:pt x="15816" y="18481"/>
                    <a:pt x="15894" y="18935"/>
                    <a:pt x="15988" y="19343"/>
                  </a:cubicBezTo>
                  <a:cubicBezTo>
                    <a:pt x="16223" y="20550"/>
                    <a:pt x="16208" y="21929"/>
                    <a:pt x="15455" y="22932"/>
                  </a:cubicBezTo>
                  <a:cubicBezTo>
                    <a:pt x="14724" y="23910"/>
                    <a:pt x="13271" y="24197"/>
                    <a:pt x="11861" y="24197"/>
                  </a:cubicBezTo>
                  <a:cubicBezTo>
                    <a:pt x="11033" y="24197"/>
                    <a:pt x="10221" y="24098"/>
                    <a:pt x="9577" y="23982"/>
                  </a:cubicBezTo>
                  <a:cubicBezTo>
                    <a:pt x="9217" y="23920"/>
                    <a:pt x="8715" y="23747"/>
                    <a:pt x="8355" y="23653"/>
                  </a:cubicBezTo>
                  <a:cubicBezTo>
                    <a:pt x="7723" y="23489"/>
                    <a:pt x="7082" y="23404"/>
                    <a:pt x="6439" y="23404"/>
                  </a:cubicBezTo>
                  <a:cubicBezTo>
                    <a:pt x="6221" y="23404"/>
                    <a:pt x="6003" y="23414"/>
                    <a:pt x="5784" y="23434"/>
                  </a:cubicBezTo>
                  <a:cubicBezTo>
                    <a:pt x="4812" y="23528"/>
                    <a:pt x="3809" y="23841"/>
                    <a:pt x="3104" y="24547"/>
                  </a:cubicBezTo>
                  <a:cubicBezTo>
                    <a:pt x="2587" y="25111"/>
                    <a:pt x="2352" y="25863"/>
                    <a:pt x="1960" y="26506"/>
                  </a:cubicBezTo>
                  <a:cubicBezTo>
                    <a:pt x="1176" y="28011"/>
                    <a:pt x="267" y="29531"/>
                    <a:pt x="16" y="31240"/>
                  </a:cubicBezTo>
                  <a:lnTo>
                    <a:pt x="0" y="31569"/>
                  </a:lnTo>
                  <a:cubicBezTo>
                    <a:pt x="0" y="31678"/>
                    <a:pt x="0" y="31788"/>
                    <a:pt x="16" y="31898"/>
                  </a:cubicBezTo>
                  <a:cubicBezTo>
                    <a:pt x="47" y="32525"/>
                    <a:pt x="142" y="33183"/>
                    <a:pt x="251" y="33810"/>
                  </a:cubicBezTo>
                  <a:cubicBezTo>
                    <a:pt x="706" y="36318"/>
                    <a:pt x="1364" y="38795"/>
                    <a:pt x="2054" y="41271"/>
                  </a:cubicBezTo>
                  <a:cubicBezTo>
                    <a:pt x="1348" y="38591"/>
                    <a:pt x="674" y="35895"/>
                    <a:pt x="283" y="33152"/>
                  </a:cubicBezTo>
                  <a:cubicBezTo>
                    <a:pt x="220" y="32744"/>
                    <a:pt x="173" y="32290"/>
                    <a:pt x="157" y="31882"/>
                  </a:cubicBezTo>
                  <a:cubicBezTo>
                    <a:pt x="157" y="31788"/>
                    <a:pt x="142" y="31678"/>
                    <a:pt x="157" y="31569"/>
                  </a:cubicBezTo>
                  <a:lnTo>
                    <a:pt x="173" y="31255"/>
                  </a:lnTo>
                  <a:cubicBezTo>
                    <a:pt x="439" y="29578"/>
                    <a:pt x="1348" y="28089"/>
                    <a:pt x="2148" y="26600"/>
                  </a:cubicBezTo>
                  <a:cubicBezTo>
                    <a:pt x="2524" y="25973"/>
                    <a:pt x="2759" y="25252"/>
                    <a:pt x="3261" y="24703"/>
                  </a:cubicBezTo>
                  <a:cubicBezTo>
                    <a:pt x="3919" y="24045"/>
                    <a:pt x="4875" y="23763"/>
                    <a:pt x="5800" y="23669"/>
                  </a:cubicBezTo>
                  <a:cubicBezTo>
                    <a:pt x="6010" y="23649"/>
                    <a:pt x="6222" y="23639"/>
                    <a:pt x="6433" y="23639"/>
                  </a:cubicBezTo>
                  <a:cubicBezTo>
                    <a:pt x="7057" y="23639"/>
                    <a:pt x="7683" y="23724"/>
                    <a:pt x="8292" y="23888"/>
                  </a:cubicBezTo>
                  <a:cubicBezTo>
                    <a:pt x="8653" y="23982"/>
                    <a:pt x="9154" y="24155"/>
                    <a:pt x="9530" y="24217"/>
                  </a:cubicBezTo>
                  <a:cubicBezTo>
                    <a:pt x="10217" y="24346"/>
                    <a:pt x="11067" y="24454"/>
                    <a:pt x="11928" y="24454"/>
                  </a:cubicBezTo>
                  <a:cubicBezTo>
                    <a:pt x="13385" y="24454"/>
                    <a:pt x="14877" y="24143"/>
                    <a:pt x="15675" y="23089"/>
                  </a:cubicBezTo>
                  <a:cubicBezTo>
                    <a:pt x="16474" y="21992"/>
                    <a:pt x="16474" y="20565"/>
                    <a:pt x="16223" y="19296"/>
                  </a:cubicBezTo>
                  <a:cubicBezTo>
                    <a:pt x="16098" y="18716"/>
                    <a:pt x="16004" y="18057"/>
                    <a:pt x="16459" y="17587"/>
                  </a:cubicBezTo>
                  <a:cubicBezTo>
                    <a:pt x="16741" y="17274"/>
                    <a:pt x="17195" y="17117"/>
                    <a:pt x="17415" y="16709"/>
                  </a:cubicBezTo>
                  <a:cubicBezTo>
                    <a:pt x="17728" y="16082"/>
                    <a:pt x="17368" y="15236"/>
                    <a:pt x="16772" y="14907"/>
                  </a:cubicBezTo>
                  <a:cubicBezTo>
                    <a:pt x="16489" y="14755"/>
                    <a:pt x="16199" y="14663"/>
                    <a:pt x="15896" y="14616"/>
                  </a:cubicBezTo>
                  <a:lnTo>
                    <a:pt x="15896" y="14616"/>
                  </a:lnTo>
                  <a:cubicBezTo>
                    <a:pt x="16906" y="14132"/>
                    <a:pt x="18306" y="13567"/>
                    <a:pt x="17916" y="12274"/>
                  </a:cubicBezTo>
                  <a:cubicBezTo>
                    <a:pt x="17650" y="11568"/>
                    <a:pt x="17054" y="10816"/>
                    <a:pt x="17289" y="10048"/>
                  </a:cubicBezTo>
                  <a:cubicBezTo>
                    <a:pt x="17979" y="9060"/>
                    <a:pt x="19311" y="8684"/>
                    <a:pt x="20126" y="7806"/>
                  </a:cubicBezTo>
                  <a:cubicBezTo>
                    <a:pt x="21678" y="6208"/>
                    <a:pt x="18872" y="5095"/>
                    <a:pt x="17995" y="4029"/>
                  </a:cubicBezTo>
                  <a:cubicBezTo>
                    <a:pt x="16976" y="2775"/>
                    <a:pt x="16067" y="1396"/>
                    <a:pt x="1525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66"/>
            <p:cNvSpPr/>
            <p:nvPr/>
          </p:nvSpPr>
          <p:spPr>
            <a:xfrm>
              <a:off x="1776450" y="2357013"/>
              <a:ext cx="242236" cy="708772"/>
            </a:xfrm>
            <a:custGeom>
              <a:avLst/>
              <a:gdLst/>
              <a:ahLst/>
              <a:cxnLst/>
              <a:rect l="l" t="t" r="r" b="b"/>
              <a:pathLst>
                <a:path w="6145" h="17980" extrusionOk="0">
                  <a:moveTo>
                    <a:pt x="6144" y="1"/>
                  </a:moveTo>
                  <a:lnTo>
                    <a:pt x="6144" y="1"/>
                  </a:lnTo>
                  <a:cubicBezTo>
                    <a:pt x="5941" y="2368"/>
                    <a:pt x="5627" y="4781"/>
                    <a:pt x="4843" y="7039"/>
                  </a:cubicBezTo>
                  <a:cubicBezTo>
                    <a:pt x="3495" y="10518"/>
                    <a:pt x="1552" y="14547"/>
                    <a:pt x="0" y="17979"/>
                  </a:cubicBezTo>
                  <a:cubicBezTo>
                    <a:pt x="1865" y="14437"/>
                    <a:pt x="3652" y="10847"/>
                    <a:pt x="5063" y="7117"/>
                  </a:cubicBezTo>
                  <a:cubicBezTo>
                    <a:pt x="5847" y="4829"/>
                    <a:pt x="6082" y="2399"/>
                    <a:pt x="614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66"/>
            <p:cNvSpPr/>
            <p:nvPr/>
          </p:nvSpPr>
          <p:spPr>
            <a:xfrm>
              <a:off x="3094390" y="1475224"/>
              <a:ext cx="104424" cy="34059"/>
            </a:xfrm>
            <a:custGeom>
              <a:avLst/>
              <a:gdLst/>
              <a:ahLst/>
              <a:cxnLst/>
              <a:rect l="l" t="t" r="r" b="b"/>
              <a:pathLst>
                <a:path w="2649" h="864" extrusionOk="0">
                  <a:moveTo>
                    <a:pt x="2451" y="1"/>
                  </a:moveTo>
                  <a:cubicBezTo>
                    <a:pt x="2444" y="1"/>
                    <a:pt x="2437" y="1"/>
                    <a:pt x="2430" y="3"/>
                  </a:cubicBezTo>
                  <a:cubicBezTo>
                    <a:pt x="1855" y="115"/>
                    <a:pt x="1280" y="204"/>
                    <a:pt x="694" y="204"/>
                  </a:cubicBezTo>
                  <a:cubicBezTo>
                    <a:pt x="465" y="204"/>
                    <a:pt x="234" y="190"/>
                    <a:pt x="0" y="159"/>
                  </a:cubicBezTo>
                  <a:lnTo>
                    <a:pt x="0" y="159"/>
                  </a:lnTo>
                  <a:cubicBezTo>
                    <a:pt x="419" y="327"/>
                    <a:pt x="869" y="391"/>
                    <a:pt x="1319" y="391"/>
                  </a:cubicBezTo>
                  <a:cubicBezTo>
                    <a:pt x="1593" y="391"/>
                    <a:pt x="1867" y="367"/>
                    <a:pt x="2135" y="328"/>
                  </a:cubicBezTo>
                  <a:lnTo>
                    <a:pt x="2135" y="328"/>
                  </a:lnTo>
                  <a:cubicBezTo>
                    <a:pt x="1590" y="673"/>
                    <a:pt x="919" y="757"/>
                    <a:pt x="283" y="771"/>
                  </a:cubicBezTo>
                  <a:cubicBezTo>
                    <a:pt x="521" y="830"/>
                    <a:pt x="776" y="863"/>
                    <a:pt x="1032" y="863"/>
                  </a:cubicBezTo>
                  <a:cubicBezTo>
                    <a:pt x="1582" y="863"/>
                    <a:pt x="2138" y="711"/>
                    <a:pt x="2555" y="347"/>
                  </a:cubicBezTo>
                  <a:cubicBezTo>
                    <a:pt x="2587" y="316"/>
                    <a:pt x="2634" y="238"/>
                    <a:pt x="2634" y="191"/>
                  </a:cubicBezTo>
                  <a:cubicBezTo>
                    <a:pt x="2648" y="89"/>
                    <a:pt x="2542" y="1"/>
                    <a:pt x="24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66"/>
            <p:cNvSpPr/>
            <p:nvPr/>
          </p:nvSpPr>
          <p:spPr>
            <a:xfrm>
              <a:off x="2892952" y="1018700"/>
              <a:ext cx="137812" cy="255205"/>
            </a:xfrm>
            <a:custGeom>
              <a:avLst/>
              <a:gdLst/>
              <a:ahLst/>
              <a:cxnLst/>
              <a:rect l="l" t="t" r="r" b="b"/>
              <a:pathLst>
                <a:path w="3496" h="6474" extrusionOk="0">
                  <a:moveTo>
                    <a:pt x="1" y="0"/>
                  </a:moveTo>
                  <a:lnTo>
                    <a:pt x="1" y="0"/>
                  </a:lnTo>
                  <a:cubicBezTo>
                    <a:pt x="1427" y="1991"/>
                    <a:pt x="2775" y="4107"/>
                    <a:pt x="3496" y="6474"/>
                  </a:cubicBezTo>
                  <a:cubicBezTo>
                    <a:pt x="3182" y="4311"/>
                    <a:pt x="2023" y="2336"/>
                    <a:pt x="643" y="674"/>
                  </a:cubicBezTo>
                  <a:cubicBezTo>
                    <a:pt x="424" y="439"/>
                    <a:pt x="220" y="22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34" name="Google Shape;734;p66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03225" y="1386150"/>
            <a:ext cx="2002650" cy="1616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66"/>
          <p:cNvPicPr preferRelativeResize="0"/>
          <p:nvPr/>
        </p:nvPicPr>
        <p:blipFill rotWithShape="1">
          <a:blip r:embed="rId6">
            <a:alphaModFix amt="84000"/>
          </a:blip>
          <a:srcRect/>
          <a:stretch>
            <a:fillRect/>
          </a:stretch>
        </p:blipFill>
        <p:spPr>
          <a:xfrm rot="-487122">
            <a:off x="589114" y="2035114"/>
            <a:ext cx="624821" cy="6248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6" name="Google Shape;736;p66"/>
          <p:cNvGrpSpPr/>
          <p:nvPr/>
        </p:nvGrpSpPr>
        <p:grpSpPr>
          <a:xfrm>
            <a:off x="4243368" y="3431525"/>
            <a:ext cx="322975" cy="359125"/>
            <a:chOff x="5619000" y="2838075"/>
            <a:chExt cx="322975" cy="359125"/>
          </a:xfrm>
        </p:grpSpPr>
        <p:sp>
          <p:nvSpPr>
            <p:cNvPr id="737" name="Google Shape;737;p66"/>
            <p:cNvSpPr/>
            <p:nvPr/>
          </p:nvSpPr>
          <p:spPr>
            <a:xfrm>
              <a:off x="5619000" y="2838075"/>
              <a:ext cx="322975" cy="359125"/>
            </a:xfrm>
            <a:custGeom>
              <a:avLst/>
              <a:gdLst/>
              <a:ahLst/>
              <a:cxnLst/>
              <a:rect l="l" t="t" r="r" b="b"/>
              <a:pathLst>
                <a:path w="12919" h="14365" extrusionOk="0">
                  <a:moveTo>
                    <a:pt x="7629" y="5425"/>
                  </a:moveTo>
                  <a:cubicBezTo>
                    <a:pt x="7865" y="5425"/>
                    <a:pt x="8101" y="5514"/>
                    <a:pt x="8280" y="5693"/>
                  </a:cubicBezTo>
                  <a:cubicBezTo>
                    <a:pt x="8547" y="5960"/>
                    <a:pt x="8619" y="6281"/>
                    <a:pt x="8512" y="6674"/>
                  </a:cubicBezTo>
                  <a:cubicBezTo>
                    <a:pt x="8405" y="7120"/>
                    <a:pt x="8048" y="7655"/>
                    <a:pt x="7548" y="8137"/>
                  </a:cubicBezTo>
                  <a:cubicBezTo>
                    <a:pt x="7102" y="8565"/>
                    <a:pt x="6692" y="8833"/>
                    <a:pt x="6460" y="8922"/>
                  </a:cubicBezTo>
                  <a:cubicBezTo>
                    <a:pt x="6228" y="8833"/>
                    <a:pt x="5818" y="8565"/>
                    <a:pt x="5372" y="8137"/>
                  </a:cubicBezTo>
                  <a:cubicBezTo>
                    <a:pt x="4872" y="7655"/>
                    <a:pt x="4515" y="7120"/>
                    <a:pt x="4408" y="6674"/>
                  </a:cubicBezTo>
                  <a:cubicBezTo>
                    <a:pt x="4301" y="6281"/>
                    <a:pt x="4372" y="5960"/>
                    <a:pt x="4640" y="5693"/>
                  </a:cubicBezTo>
                  <a:cubicBezTo>
                    <a:pt x="4818" y="5514"/>
                    <a:pt x="5050" y="5425"/>
                    <a:pt x="5282" y="5425"/>
                  </a:cubicBezTo>
                  <a:cubicBezTo>
                    <a:pt x="5532" y="5425"/>
                    <a:pt x="5764" y="5514"/>
                    <a:pt x="5942" y="5693"/>
                  </a:cubicBezTo>
                  <a:cubicBezTo>
                    <a:pt x="6085" y="5835"/>
                    <a:pt x="6273" y="5907"/>
                    <a:pt x="6460" y="5907"/>
                  </a:cubicBezTo>
                  <a:cubicBezTo>
                    <a:pt x="6647" y="5907"/>
                    <a:pt x="6835" y="5835"/>
                    <a:pt x="6977" y="5693"/>
                  </a:cubicBezTo>
                  <a:cubicBezTo>
                    <a:pt x="7156" y="5514"/>
                    <a:pt x="7392" y="5425"/>
                    <a:pt x="7629" y="5425"/>
                  </a:cubicBezTo>
                  <a:close/>
                  <a:moveTo>
                    <a:pt x="7709" y="554"/>
                  </a:moveTo>
                  <a:cubicBezTo>
                    <a:pt x="8244" y="554"/>
                    <a:pt x="8655" y="964"/>
                    <a:pt x="8690" y="1464"/>
                  </a:cubicBezTo>
                  <a:cubicBezTo>
                    <a:pt x="8440" y="1625"/>
                    <a:pt x="8226" y="1821"/>
                    <a:pt x="8084" y="2088"/>
                  </a:cubicBezTo>
                  <a:cubicBezTo>
                    <a:pt x="8012" y="2213"/>
                    <a:pt x="8048" y="2392"/>
                    <a:pt x="8191" y="2463"/>
                  </a:cubicBezTo>
                  <a:cubicBezTo>
                    <a:pt x="8226" y="2499"/>
                    <a:pt x="8280" y="2499"/>
                    <a:pt x="8333" y="2499"/>
                  </a:cubicBezTo>
                  <a:cubicBezTo>
                    <a:pt x="8423" y="2499"/>
                    <a:pt x="8512" y="2463"/>
                    <a:pt x="8565" y="2374"/>
                  </a:cubicBezTo>
                  <a:cubicBezTo>
                    <a:pt x="8690" y="2160"/>
                    <a:pt x="8869" y="1999"/>
                    <a:pt x="9101" y="1892"/>
                  </a:cubicBezTo>
                  <a:cubicBezTo>
                    <a:pt x="9243" y="1821"/>
                    <a:pt x="9404" y="1785"/>
                    <a:pt x="9582" y="1785"/>
                  </a:cubicBezTo>
                  <a:cubicBezTo>
                    <a:pt x="10225" y="1785"/>
                    <a:pt x="10742" y="2303"/>
                    <a:pt x="10742" y="2945"/>
                  </a:cubicBezTo>
                  <a:cubicBezTo>
                    <a:pt x="10742" y="3088"/>
                    <a:pt x="10724" y="3213"/>
                    <a:pt x="10689" y="3337"/>
                  </a:cubicBezTo>
                  <a:cubicBezTo>
                    <a:pt x="10599" y="3605"/>
                    <a:pt x="10403" y="3819"/>
                    <a:pt x="10171" y="3962"/>
                  </a:cubicBezTo>
                  <a:cubicBezTo>
                    <a:pt x="10028" y="4033"/>
                    <a:pt x="9993" y="4212"/>
                    <a:pt x="10064" y="4354"/>
                  </a:cubicBezTo>
                  <a:cubicBezTo>
                    <a:pt x="10118" y="4444"/>
                    <a:pt x="10207" y="4479"/>
                    <a:pt x="10314" y="4479"/>
                  </a:cubicBezTo>
                  <a:cubicBezTo>
                    <a:pt x="10350" y="4479"/>
                    <a:pt x="10403" y="4479"/>
                    <a:pt x="10439" y="4444"/>
                  </a:cubicBezTo>
                  <a:cubicBezTo>
                    <a:pt x="10706" y="4301"/>
                    <a:pt x="10921" y="4087"/>
                    <a:pt x="11081" y="3819"/>
                  </a:cubicBezTo>
                  <a:cubicBezTo>
                    <a:pt x="11492" y="4122"/>
                    <a:pt x="11759" y="4604"/>
                    <a:pt x="11759" y="5140"/>
                  </a:cubicBezTo>
                  <a:cubicBezTo>
                    <a:pt x="11759" y="5532"/>
                    <a:pt x="11616" y="5925"/>
                    <a:pt x="11349" y="6228"/>
                  </a:cubicBezTo>
                  <a:cubicBezTo>
                    <a:pt x="11260" y="6192"/>
                    <a:pt x="11170" y="6157"/>
                    <a:pt x="11081" y="6139"/>
                  </a:cubicBezTo>
                  <a:cubicBezTo>
                    <a:pt x="11053" y="6128"/>
                    <a:pt x="11024" y="6123"/>
                    <a:pt x="10996" y="6123"/>
                  </a:cubicBezTo>
                  <a:cubicBezTo>
                    <a:pt x="10880" y="6123"/>
                    <a:pt x="10771" y="6206"/>
                    <a:pt x="10742" y="6335"/>
                  </a:cubicBezTo>
                  <a:cubicBezTo>
                    <a:pt x="10706" y="6478"/>
                    <a:pt x="10796" y="6638"/>
                    <a:pt x="10938" y="6674"/>
                  </a:cubicBezTo>
                  <a:cubicBezTo>
                    <a:pt x="11063" y="6710"/>
                    <a:pt x="11170" y="6745"/>
                    <a:pt x="11277" y="6799"/>
                  </a:cubicBezTo>
                  <a:lnTo>
                    <a:pt x="11295" y="6799"/>
                  </a:lnTo>
                  <a:cubicBezTo>
                    <a:pt x="11938" y="7138"/>
                    <a:pt x="12348" y="7780"/>
                    <a:pt x="12348" y="8512"/>
                  </a:cubicBezTo>
                  <a:cubicBezTo>
                    <a:pt x="12348" y="9297"/>
                    <a:pt x="11884" y="9993"/>
                    <a:pt x="11170" y="10296"/>
                  </a:cubicBezTo>
                  <a:cubicBezTo>
                    <a:pt x="10938" y="10385"/>
                    <a:pt x="10689" y="10421"/>
                    <a:pt x="10439" y="10421"/>
                  </a:cubicBezTo>
                  <a:cubicBezTo>
                    <a:pt x="10278" y="10421"/>
                    <a:pt x="10118" y="10403"/>
                    <a:pt x="9957" y="10367"/>
                  </a:cubicBezTo>
                  <a:cubicBezTo>
                    <a:pt x="9933" y="10362"/>
                    <a:pt x="9910" y="10360"/>
                    <a:pt x="9887" y="10360"/>
                  </a:cubicBezTo>
                  <a:cubicBezTo>
                    <a:pt x="9756" y="10360"/>
                    <a:pt x="9646" y="10442"/>
                    <a:pt x="9600" y="10564"/>
                  </a:cubicBezTo>
                  <a:cubicBezTo>
                    <a:pt x="9565" y="10706"/>
                    <a:pt x="9654" y="10867"/>
                    <a:pt x="9814" y="10903"/>
                  </a:cubicBezTo>
                  <a:cubicBezTo>
                    <a:pt x="10011" y="10956"/>
                    <a:pt x="10225" y="10992"/>
                    <a:pt x="10439" y="10992"/>
                  </a:cubicBezTo>
                  <a:cubicBezTo>
                    <a:pt x="10635" y="10992"/>
                    <a:pt x="10831" y="10974"/>
                    <a:pt x="11010" y="10921"/>
                  </a:cubicBezTo>
                  <a:lnTo>
                    <a:pt x="11010" y="10921"/>
                  </a:lnTo>
                  <a:cubicBezTo>
                    <a:pt x="11010" y="11706"/>
                    <a:pt x="10439" y="12366"/>
                    <a:pt x="9672" y="12491"/>
                  </a:cubicBezTo>
                  <a:cubicBezTo>
                    <a:pt x="9596" y="12503"/>
                    <a:pt x="9518" y="12509"/>
                    <a:pt x="9438" y="12509"/>
                  </a:cubicBezTo>
                  <a:cubicBezTo>
                    <a:pt x="9293" y="12509"/>
                    <a:pt x="9143" y="12490"/>
                    <a:pt x="8994" y="12455"/>
                  </a:cubicBezTo>
                  <a:cubicBezTo>
                    <a:pt x="8972" y="12450"/>
                    <a:pt x="8951" y="12447"/>
                    <a:pt x="8929" y="12447"/>
                  </a:cubicBezTo>
                  <a:cubicBezTo>
                    <a:pt x="8806" y="12447"/>
                    <a:pt x="8685" y="12530"/>
                    <a:pt x="8655" y="12651"/>
                  </a:cubicBezTo>
                  <a:cubicBezTo>
                    <a:pt x="8619" y="12794"/>
                    <a:pt x="8708" y="12955"/>
                    <a:pt x="8851" y="12990"/>
                  </a:cubicBezTo>
                  <a:cubicBezTo>
                    <a:pt x="9011" y="13026"/>
                    <a:pt x="9154" y="13062"/>
                    <a:pt x="9315" y="13062"/>
                  </a:cubicBezTo>
                  <a:cubicBezTo>
                    <a:pt x="9083" y="13508"/>
                    <a:pt x="8619" y="13811"/>
                    <a:pt x="8101" y="13811"/>
                  </a:cubicBezTo>
                  <a:cubicBezTo>
                    <a:pt x="7352" y="13811"/>
                    <a:pt x="6745" y="13187"/>
                    <a:pt x="6745" y="12437"/>
                  </a:cubicBezTo>
                  <a:lnTo>
                    <a:pt x="6745" y="9404"/>
                  </a:lnTo>
                  <a:cubicBezTo>
                    <a:pt x="7084" y="9261"/>
                    <a:pt x="7530" y="8940"/>
                    <a:pt x="7941" y="8547"/>
                  </a:cubicBezTo>
                  <a:cubicBezTo>
                    <a:pt x="8280" y="8226"/>
                    <a:pt x="8869" y="7566"/>
                    <a:pt x="9065" y="6817"/>
                  </a:cubicBezTo>
                  <a:cubicBezTo>
                    <a:pt x="9226" y="6228"/>
                    <a:pt x="9083" y="5693"/>
                    <a:pt x="8690" y="5300"/>
                  </a:cubicBezTo>
                  <a:cubicBezTo>
                    <a:pt x="8396" y="5006"/>
                    <a:pt x="8010" y="4857"/>
                    <a:pt x="7627" y="4857"/>
                  </a:cubicBezTo>
                  <a:cubicBezTo>
                    <a:pt x="7314" y="4857"/>
                    <a:pt x="7002" y="4957"/>
                    <a:pt x="6745" y="5157"/>
                  </a:cubicBezTo>
                  <a:lnTo>
                    <a:pt x="6745" y="1535"/>
                  </a:lnTo>
                  <a:cubicBezTo>
                    <a:pt x="6745" y="1000"/>
                    <a:pt x="7174" y="554"/>
                    <a:pt x="7709" y="554"/>
                  </a:cubicBezTo>
                  <a:close/>
                  <a:moveTo>
                    <a:pt x="5211" y="1"/>
                  </a:moveTo>
                  <a:cubicBezTo>
                    <a:pt x="4444" y="1"/>
                    <a:pt x="3819" y="536"/>
                    <a:pt x="3694" y="1250"/>
                  </a:cubicBezTo>
                  <a:cubicBezTo>
                    <a:pt x="3641" y="1250"/>
                    <a:pt x="3587" y="1232"/>
                    <a:pt x="3534" y="1232"/>
                  </a:cubicBezTo>
                  <a:cubicBezTo>
                    <a:pt x="3523" y="1231"/>
                    <a:pt x="3513" y="1230"/>
                    <a:pt x="3503" y="1230"/>
                  </a:cubicBezTo>
                  <a:cubicBezTo>
                    <a:pt x="3371" y="1230"/>
                    <a:pt x="3247" y="1333"/>
                    <a:pt x="3230" y="1482"/>
                  </a:cubicBezTo>
                  <a:cubicBezTo>
                    <a:pt x="3213" y="1642"/>
                    <a:pt x="3320" y="1767"/>
                    <a:pt x="3480" y="1785"/>
                  </a:cubicBezTo>
                  <a:cubicBezTo>
                    <a:pt x="3587" y="1803"/>
                    <a:pt x="3712" y="1839"/>
                    <a:pt x="3819" y="1892"/>
                  </a:cubicBezTo>
                  <a:cubicBezTo>
                    <a:pt x="4051" y="1999"/>
                    <a:pt x="4230" y="2160"/>
                    <a:pt x="4354" y="2374"/>
                  </a:cubicBezTo>
                  <a:cubicBezTo>
                    <a:pt x="4408" y="2463"/>
                    <a:pt x="4497" y="2499"/>
                    <a:pt x="4586" y="2499"/>
                  </a:cubicBezTo>
                  <a:cubicBezTo>
                    <a:pt x="4640" y="2499"/>
                    <a:pt x="4693" y="2499"/>
                    <a:pt x="4729" y="2463"/>
                  </a:cubicBezTo>
                  <a:cubicBezTo>
                    <a:pt x="4872" y="2392"/>
                    <a:pt x="4908" y="2213"/>
                    <a:pt x="4836" y="2088"/>
                  </a:cubicBezTo>
                  <a:cubicBezTo>
                    <a:pt x="4693" y="1821"/>
                    <a:pt x="4479" y="1625"/>
                    <a:pt x="4230" y="1464"/>
                  </a:cubicBezTo>
                  <a:cubicBezTo>
                    <a:pt x="4265" y="964"/>
                    <a:pt x="4693" y="554"/>
                    <a:pt x="5211" y="554"/>
                  </a:cubicBezTo>
                  <a:cubicBezTo>
                    <a:pt x="5746" y="554"/>
                    <a:pt x="6174" y="1000"/>
                    <a:pt x="6174" y="1535"/>
                  </a:cubicBezTo>
                  <a:lnTo>
                    <a:pt x="6174" y="5157"/>
                  </a:lnTo>
                  <a:cubicBezTo>
                    <a:pt x="5917" y="4957"/>
                    <a:pt x="5606" y="4857"/>
                    <a:pt x="5293" y="4857"/>
                  </a:cubicBezTo>
                  <a:cubicBezTo>
                    <a:pt x="4910" y="4857"/>
                    <a:pt x="4524" y="5006"/>
                    <a:pt x="4230" y="5300"/>
                  </a:cubicBezTo>
                  <a:cubicBezTo>
                    <a:pt x="3837" y="5693"/>
                    <a:pt x="3694" y="6228"/>
                    <a:pt x="3855" y="6817"/>
                  </a:cubicBezTo>
                  <a:cubicBezTo>
                    <a:pt x="4051" y="7566"/>
                    <a:pt x="4658" y="8226"/>
                    <a:pt x="4979" y="8547"/>
                  </a:cubicBezTo>
                  <a:cubicBezTo>
                    <a:pt x="5389" y="8940"/>
                    <a:pt x="5835" y="9261"/>
                    <a:pt x="6174" y="9404"/>
                  </a:cubicBezTo>
                  <a:lnTo>
                    <a:pt x="6174" y="12437"/>
                  </a:lnTo>
                  <a:cubicBezTo>
                    <a:pt x="6174" y="13187"/>
                    <a:pt x="5568" y="13811"/>
                    <a:pt x="4818" y="13811"/>
                  </a:cubicBezTo>
                  <a:cubicBezTo>
                    <a:pt x="4301" y="13811"/>
                    <a:pt x="3837" y="13508"/>
                    <a:pt x="3605" y="13062"/>
                  </a:cubicBezTo>
                  <a:cubicBezTo>
                    <a:pt x="3766" y="13062"/>
                    <a:pt x="3908" y="13026"/>
                    <a:pt x="4069" y="12990"/>
                  </a:cubicBezTo>
                  <a:cubicBezTo>
                    <a:pt x="4212" y="12955"/>
                    <a:pt x="4301" y="12794"/>
                    <a:pt x="4265" y="12651"/>
                  </a:cubicBezTo>
                  <a:cubicBezTo>
                    <a:pt x="4235" y="12530"/>
                    <a:pt x="4114" y="12447"/>
                    <a:pt x="3991" y="12447"/>
                  </a:cubicBezTo>
                  <a:cubicBezTo>
                    <a:pt x="3969" y="12447"/>
                    <a:pt x="3948" y="12450"/>
                    <a:pt x="3926" y="12455"/>
                  </a:cubicBezTo>
                  <a:cubicBezTo>
                    <a:pt x="3776" y="12490"/>
                    <a:pt x="3627" y="12509"/>
                    <a:pt x="3482" y="12509"/>
                  </a:cubicBezTo>
                  <a:cubicBezTo>
                    <a:pt x="3402" y="12509"/>
                    <a:pt x="3324" y="12503"/>
                    <a:pt x="3248" y="12491"/>
                  </a:cubicBezTo>
                  <a:cubicBezTo>
                    <a:pt x="2481" y="12366"/>
                    <a:pt x="1910" y="11706"/>
                    <a:pt x="1910" y="10921"/>
                  </a:cubicBezTo>
                  <a:lnTo>
                    <a:pt x="1910" y="10921"/>
                  </a:lnTo>
                  <a:cubicBezTo>
                    <a:pt x="2088" y="10974"/>
                    <a:pt x="2285" y="10992"/>
                    <a:pt x="2481" y="10992"/>
                  </a:cubicBezTo>
                  <a:cubicBezTo>
                    <a:pt x="2695" y="10992"/>
                    <a:pt x="2909" y="10956"/>
                    <a:pt x="3105" y="10903"/>
                  </a:cubicBezTo>
                  <a:cubicBezTo>
                    <a:pt x="3266" y="10867"/>
                    <a:pt x="3355" y="10706"/>
                    <a:pt x="3320" y="10564"/>
                  </a:cubicBezTo>
                  <a:cubicBezTo>
                    <a:pt x="3274" y="10442"/>
                    <a:pt x="3164" y="10360"/>
                    <a:pt x="3033" y="10360"/>
                  </a:cubicBezTo>
                  <a:cubicBezTo>
                    <a:pt x="3010" y="10360"/>
                    <a:pt x="2987" y="10362"/>
                    <a:pt x="2963" y="10367"/>
                  </a:cubicBezTo>
                  <a:cubicBezTo>
                    <a:pt x="2802" y="10403"/>
                    <a:pt x="2642" y="10421"/>
                    <a:pt x="2481" y="10421"/>
                  </a:cubicBezTo>
                  <a:cubicBezTo>
                    <a:pt x="2231" y="10421"/>
                    <a:pt x="1981" y="10385"/>
                    <a:pt x="1749" y="10296"/>
                  </a:cubicBezTo>
                  <a:cubicBezTo>
                    <a:pt x="1036" y="9993"/>
                    <a:pt x="572" y="9297"/>
                    <a:pt x="572" y="8512"/>
                  </a:cubicBezTo>
                  <a:cubicBezTo>
                    <a:pt x="572" y="7780"/>
                    <a:pt x="982" y="7138"/>
                    <a:pt x="1625" y="6799"/>
                  </a:cubicBezTo>
                  <a:lnTo>
                    <a:pt x="1642" y="6799"/>
                  </a:lnTo>
                  <a:cubicBezTo>
                    <a:pt x="1749" y="6745"/>
                    <a:pt x="1857" y="6710"/>
                    <a:pt x="1981" y="6674"/>
                  </a:cubicBezTo>
                  <a:cubicBezTo>
                    <a:pt x="2124" y="6638"/>
                    <a:pt x="2213" y="6478"/>
                    <a:pt x="2178" y="6335"/>
                  </a:cubicBezTo>
                  <a:cubicBezTo>
                    <a:pt x="2149" y="6206"/>
                    <a:pt x="2040" y="6123"/>
                    <a:pt x="1924" y="6123"/>
                  </a:cubicBezTo>
                  <a:cubicBezTo>
                    <a:pt x="1896" y="6123"/>
                    <a:pt x="1867" y="6128"/>
                    <a:pt x="1839" y="6139"/>
                  </a:cubicBezTo>
                  <a:cubicBezTo>
                    <a:pt x="1749" y="6157"/>
                    <a:pt x="1660" y="6192"/>
                    <a:pt x="1571" y="6228"/>
                  </a:cubicBezTo>
                  <a:cubicBezTo>
                    <a:pt x="1303" y="5925"/>
                    <a:pt x="1161" y="5532"/>
                    <a:pt x="1161" y="5140"/>
                  </a:cubicBezTo>
                  <a:cubicBezTo>
                    <a:pt x="1161" y="4604"/>
                    <a:pt x="1428" y="4122"/>
                    <a:pt x="1839" y="3819"/>
                  </a:cubicBezTo>
                  <a:cubicBezTo>
                    <a:pt x="1999" y="4087"/>
                    <a:pt x="2213" y="4301"/>
                    <a:pt x="2481" y="4444"/>
                  </a:cubicBezTo>
                  <a:cubicBezTo>
                    <a:pt x="2517" y="4479"/>
                    <a:pt x="2570" y="4479"/>
                    <a:pt x="2606" y="4479"/>
                  </a:cubicBezTo>
                  <a:cubicBezTo>
                    <a:pt x="2713" y="4479"/>
                    <a:pt x="2802" y="4444"/>
                    <a:pt x="2856" y="4354"/>
                  </a:cubicBezTo>
                  <a:cubicBezTo>
                    <a:pt x="2927" y="4212"/>
                    <a:pt x="2891" y="4033"/>
                    <a:pt x="2749" y="3962"/>
                  </a:cubicBezTo>
                  <a:cubicBezTo>
                    <a:pt x="2517" y="3819"/>
                    <a:pt x="2320" y="3605"/>
                    <a:pt x="2231" y="3337"/>
                  </a:cubicBezTo>
                  <a:cubicBezTo>
                    <a:pt x="2213" y="3248"/>
                    <a:pt x="2196" y="3177"/>
                    <a:pt x="2178" y="3088"/>
                  </a:cubicBezTo>
                  <a:cubicBezTo>
                    <a:pt x="2161" y="2939"/>
                    <a:pt x="2037" y="2836"/>
                    <a:pt x="1906" y="2836"/>
                  </a:cubicBezTo>
                  <a:cubicBezTo>
                    <a:pt x="1895" y="2836"/>
                    <a:pt x="1885" y="2837"/>
                    <a:pt x="1874" y="2838"/>
                  </a:cubicBezTo>
                  <a:cubicBezTo>
                    <a:pt x="1714" y="2856"/>
                    <a:pt x="1607" y="2998"/>
                    <a:pt x="1625" y="3159"/>
                  </a:cubicBezTo>
                  <a:cubicBezTo>
                    <a:pt x="1625" y="3195"/>
                    <a:pt x="1625" y="3248"/>
                    <a:pt x="1642" y="3284"/>
                  </a:cubicBezTo>
                  <a:cubicBezTo>
                    <a:pt x="1000" y="3676"/>
                    <a:pt x="590" y="4372"/>
                    <a:pt x="590" y="5140"/>
                  </a:cubicBezTo>
                  <a:cubicBezTo>
                    <a:pt x="590" y="5639"/>
                    <a:pt x="768" y="6103"/>
                    <a:pt x="1071" y="6496"/>
                  </a:cubicBezTo>
                  <a:cubicBezTo>
                    <a:pt x="411" y="6942"/>
                    <a:pt x="1" y="7691"/>
                    <a:pt x="1" y="8512"/>
                  </a:cubicBezTo>
                  <a:cubicBezTo>
                    <a:pt x="1" y="9457"/>
                    <a:pt x="518" y="10296"/>
                    <a:pt x="1339" y="10724"/>
                  </a:cubicBezTo>
                  <a:cubicBezTo>
                    <a:pt x="1339" y="10778"/>
                    <a:pt x="1339" y="10849"/>
                    <a:pt x="1339" y="10903"/>
                  </a:cubicBezTo>
                  <a:cubicBezTo>
                    <a:pt x="1339" y="11420"/>
                    <a:pt x="1517" y="11920"/>
                    <a:pt x="1857" y="12312"/>
                  </a:cubicBezTo>
                  <a:cubicBezTo>
                    <a:pt x="2160" y="12651"/>
                    <a:pt x="2535" y="12901"/>
                    <a:pt x="2981" y="13008"/>
                  </a:cubicBezTo>
                  <a:cubicBezTo>
                    <a:pt x="3213" y="13793"/>
                    <a:pt x="3962" y="14364"/>
                    <a:pt x="4818" y="14364"/>
                  </a:cubicBezTo>
                  <a:cubicBezTo>
                    <a:pt x="5514" y="14364"/>
                    <a:pt x="6121" y="13989"/>
                    <a:pt x="6460" y="13436"/>
                  </a:cubicBezTo>
                  <a:cubicBezTo>
                    <a:pt x="6799" y="13989"/>
                    <a:pt x="7406" y="14364"/>
                    <a:pt x="8101" y="14364"/>
                  </a:cubicBezTo>
                  <a:cubicBezTo>
                    <a:pt x="8958" y="14364"/>
                    <a:pt x="9707" y="13793"/>
                    <a:pt x="9939" y="13008"/>
                  </a:cubicBezTo>
                  <a:cubicBezTo>
                    <a:pt x="10385" y="12901"/>
                    <a:pt x="10760" y="12651"/>
                    <a:pt x="11063" y="12312"/>
                  </a:cubicBezTo>
                  <a:cubicBezTo>
                    <a:pt x="11402" y="11920"/>
                    <a:pt x="11581" y="11420"/>
                    <a:pt x="11581" y="10903"/>
                  </a:cubicBezTo>
                  <a:cubicBezTo>
                    <a:pt x="11581" y="10849"/>
                    <a:pt x="11581" y="10778"/>
                    <a:pt x="11581" y="10724"/>
                  </a:cubicBezTo>
                  <a:cubicBezTo>
                    <a:pt x="12402" y="10296"/>
                    <a:pt x="12919" y="9457"/>
                    <a:pt x="12919" y="8512"/>
                  </a:cubicBezTo>
                  <a:cubicBezTo>
                    <a:pt x="12919" y="7691"/>
                    <a:pt x="12509" y="6942"/>
                    <a:pt x="11848" y="6496"/>
                  </a:cubicBezTo>
                  <a:cubicBezTo>
                    <a:pt x="12152" y="6103"/>
                    <a:pt x="12330" y="5639"/>
                    <a:pt x="12330" y="5140"/>
                  </a:cubicBezTo>
                  <a:cubicBezTo>
                    <a:pt x="12330" y="4372"/>
                    <a:pt x="11920" y="3676"/>
                    <a:pt x="11277" y="3284"/>
                  </a:cubicBezTo>
                  <a:cubicBezTo>
                    <a:pt x="11295" y="3177"/>
                    <a:pt x="11313" y="3070"/>
                    <a:pt x="11313" y="2945"/>
                  </a:cubicBezTo>
                  <a:cubicBezTo>
                    <a:pt x="11313" y="1999"/>
                    <a:pt x="10528" y="1214"/>
                    <a:pt x="9582" y="1214"/>
                  </a:cubicBezTo>
                  <a:cubicBezTo>
                    <a:pt x="9457" y="1214"/>
                    <a:pt x="9350" y="1232"/>
                    <a:pt x="9226" y="1250"/>
                  </a:cubicBezTo>
                  <a:cubicBezTo>
                    <a:pt x="9101" y="536"/>
                    <a:pt x="8476" y="1"/>
                    <a:pt x="7709" y="1"/>
                  </a:cubicBezTo>
                  <a:cubicBezTo>
                    <a:pt x="7191" y="1"/>
                    <a:pt x="6745" y="251"/>
                    <a:pt x="6460" y="643"/>
                  </a:cubicBezTo>
                  <a:cubicBezTo>
                    <a:pt x="6174" y="251"/>
                    <a:pt x="5728" y="1"/>
                    <a:pt x="52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66"/>
            <p:cNvSpPr/>
            <p:nvPr/>
          </p:nvSpPr>
          <p:spPr>
            <a:xfrm>
              <a:off x="5668525" y="2981950"/>
              <a:ext cx="35700" cy="56000"/>
            </a:xfrm>
            <a:custGeom>
              <a:avLst/>
              <a:gdLst/>
              <a:ahLst/>
              <a:cxnLst/>
              <a:rect l="l" t="t" r="r" b="b"/>
              <a:pathLst>
                <a:path w="1428" h="2240" extrusionOk="0">
                  <a:moveTo>
                    <a:pt x="1006" y="0"/>
                  </a:moveTo>
                  <a:cubicBezTo>
                    <a:pt x="956" y="0"/>
                    <a:pt x="906" y="14"/>
                    <a:pt x="857" y="45"/>
                  </a:cubicBezTo>
                  <a:cubicBezTo>
                    <a:pt x="732" y="116"/>
                    <a:pt x="678" y="294"/>
                    <a:pt x="750" y="419"/>
                  </a:cubicBezTo>
                  <a:cubicBezTo>
                    <a:pt x="839" y="562"/>
                    <a:pt x="875" y="705"/>
                    <a:pt x="875" y="848"/>
                  </a:cubicBezTo>
                  <a:cubicBezTo>
                    <a:pt x="875" y="1240"/>
                    <a:pt x="607" y="1597"/>
                    <a:pt x="232" y="1686"/>
                  </a:cubicBezTo>
                  <a:cubicBezTo>
                    <a:pt x="90" y="1740"/>
                    <a:pt x="0" y="1882"/>
                    <a:pt x="36" y="2043"/>
                  </a:cubicBezTo>
                  <a:cubicBezTo>
                    <a:pt x="72" y="2168"/>
                    <a:pt x="179" y="2239"/>
                    <a:pt x="304" y="2239"/>
                  </a:cubicBezTo>
                  <a:lnTo>
                    <a:pt x="375" y="2239"/>
                  </a:lnTo>
                  <a:cubicBezTo>
                    <a:pt x="1000" y="2061"/>
                    <a:pt x="1428" y="1508"/>
                    <a:pt x="1428" y="848"/>
                  </a:cubicBezTo>
                  <a:cubicBezTo>
                    <a:pt x="1428" y="598"/>
                    <a:pt x="1374" y="366"/>
                    <a:pt x="1249" y="134"/>
                  </a:cubicBezTo>
                  <a:cubicBezTo>
                    <a:pt x="1191" y="52"/>
                    <a:pt x="1101" y="0"/>
                    <a:pt x="10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66"/>
            <p:cNvSpPr/>
            <p:nvPr/>
          </p:nvSpPr>
          <p:spPr>
            <a:xfrm>
              <a:off x="5700650" y="3066025"/>
              <a:ext cx="42825" cy="49975"/>
            </a:xfrm>
            <a:custGeom>
              <a:avLst/>
              <a:gdLst/>
              <a:ahLst/>
              <a:cxnLst/>
              <a:rect l="l" t="t" r="r" b="b"/>
              <a:pathLst>
                <a:path w="1713" h="1999" extrusionOk="0">
                  <a:moveTo>
                    <a:pt x="286" y="0"/>
                  </a:moveTo>
                  <a:cubicBezTo>
                    <a:pt x="125" y="0"/>
                    <a:pt x="0" y="125"/>
                    <a:pt x="0" y="268"/>
                  </a:cubicBezTo>
                  <a:cubicBezTo>
                    <a:pt x="0" y="429"/>
                    <a:pt x="125" y="554"/>
                    <a:pt x="286" y="554"/>
                  </a:cubicBezTo>
                  <a:cubicBezTo>
                    <a:pt x="767" y="554"/>
                    <a:pt x="1142" y="946"/>
                    <a:pt x="1142" y="1428"/>
                  </a:cubicBezTo>
                  <a:cubicBezTo>
                    <a:pt x="1142" y="1499"/>
                    <a:pt x="1142" y="1571"/>
                    <a:pt x="1124" y="1642"/>
                  </a:cubicBezTo>
                  <a:cubicBezTo>
                    <a:pt x="1088" y="1803"/>
                    <a:pt x="1178" y="1945"/>
                    <a:pt x="1320" y="1999"/>
                  </a:cubicBezTo>
                  <a:lnTo>
                    <a:pt x="1392" y="1999"/>
                  </a:lnTo>
                  <a:cubicBezTo>
                    <a:pt x="1517" y="1999"/>
                    <a:pt x="1624" y="1927"/>
                    <a:pt x="1659" y="1803"/>
                  </a:cubicBezTo>
                  <a:cubicBezTo>
                    <a:pt x="1695" y="1678"/>
                    <a:pt x="1713" y="1553"/>
                    <a:pt x="1713" y="1428"/>
                  </a:cubicBezTo>
                  <a:cubicBezTo>
                    <a:pt x="1713" y="643"/>
                    <a:pt x="107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66"/>
            <p:cNvSpPr/>
            <p:nvPr/>
          </p:nvSpPr>
          <p:spPr>
            <a:xfrm>
              <a:off x="5707325" y="2919050"/>
              <a:ext cx="55800" cy="22100"/>
            </a:xfrm>
            <a:custGeom>
              <a:avLst/>
              <a:gdLst/>
              <a:ahLst/>
              <a:cxnLst/>
              <a:rect l="l" t="t" r="r" b="b"/>
              <a:pathLst>
                <a:path w="2232" h="884" extrusionOk="0">
                  <a:moveTo>
                    <a:pt x="304" y="0"/>
                  </a:moveTo>
                  <a:cubicBezTo>
                    <a:pt x="233" y="0"/>
                    <a:pt x="161" y="27"/>
                    <a:pt x="108" y="81"/>
                  </a:cubicBezTo>
                  <a:cubicBezTo>
                    <a:pt x="1" y="188"/>
                    <a:pt x="1" y="366"/>
                    <a:pt x="108" y="473"/>
                  </a:cubicBezTo>
                  <a:cubicBezTo>
                    <a:pt x="375" y="741"/>
                    <a:pt x="732" y="883"/>
                    <a:pt x="1107" y="883"/>
                  </a:cubicBezTo>
                  <a:cubicBezTo>
                    <a:pt x="1499" y="883"/>
                    <a:pt x="1856" y="741"/>
                    <a:pt x="2124" y="473"/>
                  </a:cubicBezTo>
                  <a:cubicBezTo>
                    <a:pt x="2231" y="366"/>
                    <a:pt x="2231" y="188"/>
                    <a:pt x="2124" y="81"/>
                  </a:cubicBezTo>
                  <a:cubicBezTo>
                    <a:pt x="2070" y="27"/>
                    <a:pt x="1999" y="0"/>
                    <a:pt x="1928" y="0"/>
                  </a:cubicBezTo>
                  <a:cubicBezTo>
                    <a:pt x="1856" y="0"/>
                    <a:pt x="1785" y="27"/>
                    <a:pt x="1731" y="81"/>
                  </a:cubicBezTo>
                  <a:cubicBezTo>
                    <a:pt x="1571" y="241"/>
                    <a:pt x="1339" y="330"/>
                    <a:pt x="1107" y="330"/>
                  </a:cubicBezTo>
                  <a:cubicBezTo>
                    <a:pt x="875" y="330"/>
                    <a:pt x="661" y="241"/>
                    <a:pt x="500" y="81"/>
                  </a:cubicBezTo>
                  <a:cubicBezTo>
                    <a:pt x="447" y="27"/>
                    <a:pt x="375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66"/>
            <p:cNvSpPr/>
            <p:nvPr/>
          </p:nvSpPr>
          <p:spPr>
            <a:xfrm>
              <a:off x="5856750" y="2981950"/>
              <a:ext cx="35725" cy="56000"/>
            </a:xfrm>
            <a:custGeom>
              <a:avLst/>
              <a:gdLst/>
              <a:ahLst/>
              <a:cxnLst/>
              <a:rect l="l" t="t" r="r" b="b"/>
              <a:pathLst>
                <a:path w="1429" h="2240" extrusionOk="0">
                  <a:moveTo>
                    <a:pt x="423" y="0"/>
                  </a:moveTo>
                  <a:cubicBezTo>
                    <a:pt x="328" y="0"/>
                    <a:pt x="238" y="52"/>
                    <a:pt x="179" y="134"/>
                  </a:cubicBezTo>
                  <a:cubicBezTo>
                    <a:pt x="55" y="366"/>
                    <a:pt x="1" y="598"/>
                    <a:pt x="1" y="865"/>
                  </a:cubicBezTo>
                  <a:cubicBezTo>
                    <a:pt x="1" y="1508"/>
                    <a:pt x="429" y="2061"/>
                    <a:pt x="1054" y="2239"/>
                  </a:cubicBezTo>
                  <a:lnTo>
                    <a:pt x="1125" y="2239"/>
                  </a:lnTo>
                  <a:cubicBezTo>
                    <a:pt x="1250" y="2239"/>
                    <a:pt x="1357" y="2168"/>
                    <a:pt x="1393" y="2043"/>
                  </a:cubicBezTo>
                  <a:cubicBezTo>
                    <a:pt x="1428" y="1882"/>
                    <a:pt x="1339" y="1740"/>
                    <a:pt x="1196" y="1686"/>
                  </a:cubicBezTo>
                  <a:cubicBezTo>
                    <a:pt x="822" y="1597"/>
                    <a:pt x="554" y="1240"/>
                    <a:pt x="554" y="865"/>
                  </a:cubicBezTo>
                  <a:cubicBezTo>
                    <a:pt x="554" y="705"/>
                    <a:pt x="590" y="562"/>
                    <a:pt x="679" y="419"/>
                  </a:cubicBezTo>
                  <a:cubicBezTo>
                    <a:pt x="750" y="294"/>
                    <a:pt x="697" y="116"/>
                    <a:pt x="572" y="45"/>
                  </a:cubicBezTo>
                  <a:cubicBezTo>
                    <a:pt x="523" y="14"/>
                    <a:pt x="472" y="0"/>
                    <a:pt x="4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66"/>
            <p:cNvSpPr/>
            <p:nvPr/>
          </p:nvSpPr>
          <p:spPr>
            <a:xfrm>
              <a:off x="5817500" y="3066025"/>
              <a:ext cx="42850" cy="49975"/>
            </a:xfrm>
            <a:custGeom>
              <a:avLst/>
              <a:gdLst/>
              <a:ahLst/>
              <a:cxnLst/>
              <a:rect l="l" t="t" r="r" b="b"/>
              <a:pathLst>
                <a:path w="1714" h="1999" extrusionOk="0">
                  <a:moveTo>
                    <a:pt x="1428" y="0"/>
                  </a:moveTo>
                  <a:cubicBezTo>
                    <a:pt x="643" y="0"/>
                    <a:pt x="1" y="643"/>
                    <a:pt x="1" y="1428"/>
                  </a:cubicBezTo>
                  <a:cubicBezTo>
                    <a:pt x="1" y="1553"/>
                    <a:pt x="19" y="1678"/>
                    <a:pt x="54" y="1803"/>
                  </a:cubicBezTo>
                  <a:cubicBezTo>
                    <a:pt x="90" y="1927"/>
                    <a:pt x="197" y="1999"/>
                    <a:pt x="322" y="1999"/>
                  </a:cubicBezTo>
                  <a:lnTo>
                    <a:pt x="393" y="1999"/>
                  </a:lnTo>
                  <a:cubicBezTo>
                    <a:pt x="536" y="1945"/>
                    <a:pt x="625" y="1803"/>
                    <a:pt x="590" y="1642"/>
                  </a:cubicBezTo>
                  <a:cubicBezTo>
                    <a:pt x="572" y="1571"/>
                    <a:pt x="572" y="1499"/>
                    <a:pt x="572" y="1428"/>
                  </a:cubicBezTo>
                  <a:cubicBezTo>
                    <a:pt x="572" y="946"/>
                    <a:pt x="947" y="554"/>
                    <a:pt x="1428" y="554"/>
                  </a:cubicBezTo>
                  <a:cubicBezTo>
                    <a:pt x="1589" y="554"/>
                    <a:pt x="1714" y="429"/>
                    <a:pt x="1714" y="268"/>
                  </a:cubicBezTo>
                  <a:cubicBezTo>
                    <a:pt x="1714" y="125"/>
                    <a:pt x="1589" y="0"/>
                    <a:pt x="14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66"/>
            <p:cNvSpPr/>
            <p:nvPr/>
          </p:nvSpPr>
          <p:spPr>
            <a:xfrm>
              <a:off x="5797875" y="2919050"/>
              <a:ext cx="55800" cy="22100"/>
            </a:xfrm>
            <a:custGeom>
              <a:avLst/>
              <a:gdLst/>
              <a:ahLst/>
              <a:cxnLst/>
              <a:rect l="l" t="t" r="r" b="b"/>
              <a:pathLst>
                <a:path w="2232" h="884" extrusionOk="0">
                  <a:moveTo>
                    <a:pt x="304" y="0"/>
                  </a:moveTo>
                  <a:cubicBezTo>
                    <a:pt x="233" y="0"/>
                    <a:pt x="161" y="27"/>
                    <a:pt x="108" y="81"/>
                  </a:cubicBezTo>
                  <a:cubicBezTo>
                    <a:pt x="1" y="188"/>
                    <a:pt x="1" y="366"/>
                    <a:pt x="108" y="473"/>
                  </a:cubicBezTo>
                  <a:cubicBezTo>
                    <a:pt x="375" y="741"/>
                    <a:pt x="732" y="883"/>
                    <a:pt x="1125" y="883"/>
                  </a:cubicBezTo>
                  <a:cubicBezTo>
                    <a:pt x="1500" y="883"/>
                    <a:pt x="1856" y="741"/>
                    <a:pt x="2124" y="473"/>
                  </a:cubicBezTo>
                  <a:cubicBezTo>
                    <a:pt x="2231" y="366"/>
                    <a:pt x="2231" y="188"/>
                    <a:pt x="2124" y="81"/>
                  </a:cubicBezTo>
                  <a:cubicBezTo>
                    <a:pt x="2071" y="27"/>
                    <a:pt x="1999" y="0"/>
                    <a:pt x="1928" y="0"/>
                  </a:cubicBezTo>
                  <a:cubicBezTo>
                    <a:pt x="1856" y="0"/>
                    <a:pt x="1785" y="27"/>
                    <a:pt x="1732" y="81"/>
                  </a:cubicBezTo>
                  <a:cubicBezTo>
                    <a:pt x="1571" y="241"/>
                    <a:pt x="1357" y="330"/>
                    <a:pt x="1125" y="330"/>
                  </a:cubicBezTo>
                  <a:cubicBezTo>
                    <a:pt x="893" y="330"/>
                    <a:pt x="661" y="241"/>
                    <a:pt x="500" y="81"/>
                  </a:cubicBezTo>
                  <a:cubicBezTo>
                    <a:pt x="447" y="27"/>
                    <a:pt x="375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66"/>
            <p:cNvSpPr/>
            <p:nvPr/>
          </p:nvSpPr>
          <p:spPr>
            <a:xfrm>
              <a:off x="5669850" y="2879125"/>
              <a:ext cx="13875" cy="14300"/>
            </a:xfrm>
            <a:custGeom>
              <a:avLst/>
              <a:gdLst/>
              <a:ahLst/>
              <a:cxnLst/>
              <a:rect l="l" t="t" r="r" b="b"/>
              <a:pathLst>
                <a:path w="555" h="572" extrusionOk="0">
                  <a:moveTo>
                    <a:pt x="286" y="0"/>
                  </a:moveTo>
                  <a:cubicBezTo>
                    <a:pt x="126" y="0"/>
                    <a:pt x="1" y="125"/>
                    <a:pt x="1" y="286"/>
                  </a:cubicBezTo>
                  <a:cubicBezTo>
                    <a:pt x="1" y="446"/>
                    <a:pt x="126" y="571"/>
                    <a:pt x="286" y="571"/>
                  </a:cubicBezTo>
                  <a:cubicBezTo>
                    <a:pt x="429" y="571"/>
                    <a:pt x="554" y="446"/>
                    <a:pt x="554" y="286"/>
                  </a:cubicBezTo>
                  <a:cubicBezTo>
                    <a:pt x="554" y="125"/>
                    <a:pt x="429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66"/>
            <p:cNvSpPr/>
            <p:nvPr/>
          </p:nvSpPr>
          <p:spPr>
            <a:xfrm>
              <a:off x="5766650" y="2996425"/>
              <a:ext cx="27700" cy="41975"/>
            </a:xfrm>
            <a:custGeom>
              <a:avLst/>
              <a:gdLst/>
              <a:ahLst/>
              <a:cxnLst/>
              <a:rect l="l" t="t" r="r" b="b"/>
              <a:pathLst>
                <a:path w="1108" h="1679" extrusionOk="0">
                  <a:moveTo>
                    <a:pt x="554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768"/>
                    <a:pt x="108" y="947"/>
                    <a:pt x="268" y="1054"/>
                  </a:cubicBezTo>
                  <a:lnTo>
                    <a:pt x="268" y="1411"/>
                  </a:lnTo>
                  <a:cubicBezTo>
                    <a:pt x="268" y="1553"/>
                    <a:pt x="393" y="1678"/>
                    <a:pt x="554" y="1678"/>
                  </a:cubicBezTo>
                  <a:cubicBezTo>
                    <a:pt x="714" y="1678"/>
                    <a:pt x="839" y="1553"/>
                    <a:pt x="839" y="1411"/>
                  </a:cubicBezTo>
                  <a:lnTo>
                    <a:pt x="839" y="1054"/>
                  </a:lnTo>
                  <a:cubicBezTo>
                    <a:pt x="1000" y="947"/>
                    <a:pt x="1107" y="768"/>
                    <a:pt x="1107" y="572"/>
                  </a:cubicBezTo>
                  <a:cubicBezTo>
                    <a:pt x="1107" y="251"/>
                    <a:pt x="857" y="1"/>
                    <a:pt x="5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66"/>
          <p:cNvGrpSpPr/>
          <p:nvPr/>
        </p:nvGrpSpPr>
        <p:grpSpPr>
          <a:xfrm>
            <a:off x="4225080" y="2118113"/>
            <a:ext cx="359550" cy="359100"/>
            <a:chOff x="5600725" y="2237675"/>
            <a:chExt cx="359550" cy="359100"/>
          </a:xfrm>
        </p:grpSpPr>
        <p:sp>
          <p:nvSpPr>
            <p:cNvPr id="747" name="Google Shape;747;p66"/>
            <p:cNvSpPr/>
            <p:nvPr/>
          </p:nvSpPr>
          <p:spPr>
            <a:xfrm>
              <a:off x="5600725" y="2237675"/>
              <a:ext cx="359550" cy="359100"/>
            </a:xfrm>
            <a:custGeom>
              <a:avLst/>
              <a:gdLst/>
              <a:ahLst/>
              <a:cxnLst/>
              <a:rect l="l" t="t" r="r" b="b"/>
              <a:pathLst>
                <a:path w="14382" h="14364" extrusionOk="0">
                  <a:moveTo>
                    <a:pt x="7191" y="554"/>
                  </a:moveTo>
                  <a:cubicBezTo>
                    <a:pt x="8297" y="554"/>
                    <a:pt x="9332" y="839"/>
                    <a:pt x="10260" y="1321"/>
                  </a:cubicBezTo>
                  <a:lnTo>
                    <a:pt x="9403" y="2802"/>
                  </a:lnTo>
                  <a:cubicBezTo>
                    <a:pt x="8743" y="2463"/>
                    <a:pt x="7994" y="2267"/>
                    <a:pt x="7191" y="2267"/>
                  </a:cubicBezTo>
                  <a:cubicBezTo>
                    <a:pt x="6406" y="2267"/>
                    <a:pt x="5656" y="2445"/>
                    <a:pt x="4978" y="2802"/>
                  </a:cubicBezTo>
                  <a:lnTo>
                    <a:pt x="4122" y="1321"/>
                  </a:lnTo>
                  <a:cubicBezTo>
                    <a:pt x="5050" y="839"/>
                    <a:pt x="6085" y="554"/>
                    <a:pt x="7191" y="554"/>
                  </a:cubicBezTo>
                  <a:close/>
                  <a:moveTo>
                    <a:pt x="3640" y="1589"/>
                  </a:moveTo>
                  <a:lnTo>
                    <a:pt x="4497" y="3070"/>
                  </a:lnTo>
                  <a:cubicBezTo>
                    <a:pt x="4390" y="3141"/>
                    <a:pt x="4300" y="3212"/>
                    <a:pt x="4193" y="3284"/>
                  </a:cubicBezTo>
                  <a:cubicBezTo>
                    <a:pt x="3765" y="3623"/>
                    <a:pt x="3390" y="4033"/>
                    <a:pt x="3087" y="4497"/>
                  </a:cubicBezTo>
                  <a:lnTo>
                    <a:pt x="1606" y="3641"/>
                  </a:lnTo>
                  <a:cubicBezTo>
                    <a:pt x="2124" y="2820"/>
                    <a:pt x="2819" y="2124"/>
                    <a:pt x="3640" y="1589"/>
                  </a:cubicBezTo>
                  <a:close/>
                  <a:moveTo>
                    <a:pt x="10742" y="1589"/>
                  </a:moveTo>
                  <a:cubicBezTo>
                    <a:pt x="11562" y="2124"/>
                    <a:pt x="12258" y="2820"/>
                    <a:pt x="12776" y="3641"/>
                  </a:cubicBezTo>
                  <a:lnTo>
                    <a:pt x="11295" y="4497"/>
                  </a:lnTo>
                  <a:cubicBezTo>
                    <a:pt x="10920" y="3926"/>
                    <a:pt x="10438" y="3444"/>
                    <a:pt x="9885" y="3087"/>
                  </a:cubicBezTo>
                  <a:lnTo>
                    <a:pt x="10742" y="1589"/>
                  </a:lnTo>
                  <a:close/>
                  <a:moveTo>
                    <a:pt x="13061" y="4122"/>
                  </a:moveTo>
                  <a:cubicBezTo>
                    <a:pt x="13543" y="5032"/>
                    <a:pt x="13811" y="6085"/>
                    <a:pt x="13811" y="7191"/>
                  </a:cubicBezTo>
                  <a:cubicBezTo>
                    <a:pt x="13811" y="8297"/>
                    <a:pt x="13543" y="9332"/>
                    <a:pt x="13061" y="10242"/>
                  </a:cubicBezTo>
                  <a:lnTo>
                    <a:pt x="11580" y="9386"/>
                  </a:lnTo>
                  <a:cubicBezTo>
                    <a:pt x="11919" y="8726"/>
                    <a:pt x="12098" y="7976"/>
                    <a:pt x="12098" y="7191"/>
                  </a:cubicBezTo>
                  <a:cubicBezTo>
                    <a:pt x="12098" y="6388"/>
                    <a:pt x="11919" y="5639"/>
                    <a:pt x="11580" y="4979"/>
                  </a:cubicBezTo>
                  <a:lnTo>
                    <a:pt x="13061" y="4122"/>
                  </a:lnTo>
                  <a:close/>
                  <a:moveTo>
                    <a:pt x="7191" y="2838"/>
                  </a:moveTo>
                  <a:cubicBezTo>
                    <a:pt x="9582" y="2838"/>
                    <a:pt x="11545" y="4783"/>
                    <a:pt x="11545" y="7191"/>
                  </a:cubicBezTo>
                  <a:cubicBezTo>
                    <a:pt x="11545" y="9582"/>
                    <a:pt x="9582" y="11527"/>
                    <a:pt x="7191" y="11527"/>
                  </a:cubicBezTo>
                  <a:cubicBezTo>
                    <a:pt x="5246" y="11527"/>
                    <a:pt x="3533" y="10225"/>
                    <a:pt x="2998" y="8369"/>
                  </a:cubicBezTo>
                  <a:cubicBezTo>
                    <a:pt x="2969" y="8240"/>
                    <a:pt x="2860" y="8157"/>
                    <a:pt x="2744" y="8157"/>
                  </a:cubicBezTo>
                  <a:cubicBezTo>
                    <a:pt x="2716" y="8157"/>
                    <a:pt x="2687" y="8162"/>
                    <a:pt x="2659" y="8173"/>
                  </a:cubicBezTo>
                  <a:cubicBezTo>
                    <a:pt x="2498" y="8208"/>
                    <a:pt x="2427" y="8369"/>
                    <a:pt x="2463" y="8512"/>
                  </a:cubicBezTo>
                  <a:cubicBezTo>
                    <a:pt x="2552" y="8815"/>
                    <a:pt x="2659" y="9118"/>
                    <a:pt x="2802" y="9386"/>
                  </a:cubicBezTo>
                  <a:lnTo>
                    <a:pt x="1321" y="10242"/>
                  </a:lnTo>
                  <a:cubicBezTo>
                    <a:pt x="839" y="9332"/>
                    <a:pt x="571" y="8297"/>
                    <a:pt x="571" y="7191"/>
                  </a:cubicBezTo>
                  <a:cubicBezTo>
                    <a:pt x="571" y="6085"/>
                    <a:pt x="839" y="5032"/>
                    <a:pt x="1321" y="4122"/>
                  </a:cubicBezTo>
                  <a:lnTo>
                    <a:pt x="2802" y="4979"/>
                  </a:lnTo>
                  <a:cubicBezTo>
                    <a:pt x="2659" y="5264"/>
                    <a:pt x="2552" y="5550"/>
                    <a:pt x="2463" y="5853"/>
                  </a:cubicBezTo>
                  <a:cubicBezTo>
                    <a:pt x="2427" y="6014"/>
                    <a:pt x="2498" y="6156"/>
                    <a:pt x="2659" y="6210"/>
                  </a:cubicBezTo>
                  <a:cubicBezTo>
                    <a:pt x="2680" y="6215"/>
                    <a:pt x="2702" y="6218"/>
                    <a:pt x="2723" y="6218"/>
                  </a:cubicBezTo>
                  <a:cubicBezTo>
                    <a:pt x="2847" y="6218"/>
                    <a:pt x="2968" y="6135"/>
                    <a:pt x="2998" y="6014"/>
                  </a:cubicBezTo>
                  <a:cubicBezTo>
                    <a:pt x="3533" y="4140"/>
                    <a:pt x="5246" y="2838"/>
                    <a:pt x="7191" y="2838"/>
                  </a:cubicBezTo>
                  <a:close/>
                  <a:moveTo>
                    <a:pt x="3087" y="9885"/>
                  </a:moveTo>
                  <a:cubicBezTo>
                    <a:pt x="3390" y="10332"/>
                    <a:pt x="3765" y="10742"/>
                    <a:pt x="4193" y="11081"/>
                  </a:cubicBezTo>
                  <a:cubicBezTo>
                    <a:pt x="4300" y="11152"/>
                    <a:pt x="4390" y="11224"/>
                    <a:pt x="4497" y="11295"/>
                  </a:cubicBezTo>
                  <a:lnTo>
                    <a:pt x="3640" y="12776"/>
                  </a:lnTo>
                  <a:cubicBezTo>
                    <a:pt x="2819" y="12259"/>
                    <a:pt x="2124" y="11563"/>
                    <a:pt x="1606" y="10742"/>
                  </a:cubicBezTo>
                  <a:lnTo>
                    <a:pt x="3087" y="9885"/>
                  </a:lnTo>
                  <a:close/>
                  <a:moveTo>
                    <a:pt x="11295" y="9885"/>
                  </a:moveTo>
                  <a:lnTo>
                    <a:pt x="12776" y="10742"/>
                  </a:lnTo>
                  <a:cubicBezTo>
                    <a:pt x="12258" y="11563"/>
                    <a:pt x="11562" y="12259"/>
                    <a:pt x="10742" y="12776"/>
                  </a:cubicBezTo>
                  <a:lnTo>
                    <a:pt x="9885" y="11295"/>
                  </a:lnTo>
                  <a:cubicBezTo>
                    <a:pt x="10438" y="10920"/>
                    <a:pt x="10920" y="10439"/>
                    <a:pt x="11295" y="9885"/>
                  </a:cubicBezTo>
                  <a:close/>
                  <a:moveTo>
                    <a:pt x="9403" y="11563"/>
                  </a:moveTo>
                  <a:lnTo>
                    <a:pt x="10260" y="13061"/>
                  </a:lnTo>
                  <a:cubicBezTo>
                    <a:pt x="9332" y="13543"/>
                    <a:pt x="8297" y="13811"/>
                    <a:pt x="7191" y="13811"/>
                  </a:cubicBezTo>
                  <a:cubicBezTo>
                    <a:pt x="6085" y="13811"/>
                    <a:pt x="5050" y="13543"/>
                    <a:pt x="4122" y="13061"/>
                  </a:cubicBezTo>
                  <a:lnTo>
                    <a:pt x="4978" y="11581"/>
                  </a:lnTo>
                  <a:cubicBezTo>
                    <a:pt x="5656" y="11920"/>
                    <a:pt x="6406" y="12098"/>
                    <a:pt x="7191" y="12098"/>
                  </a:cubicBezTo>
                  <a:cubicBezTo>
                    <a:pt x="7994" y="12098"/>
                    <a:pt x="8743" y="11902"/>
                    <a:pt x="9403" y="11563"/>
                  </a:cubicBezTo>
                  <a:close/>
                  <a:moveTo>
                    <a:pt x="7191" y="1"/>
                  </a:moveTo>
                  <a:cubicBezTo>
                    <a:pt x="3230" y="1"/>
                    <a:pt x="0" y="3230"/>
                    <a:pt x="0" y="7191"/>
                  </a:cubicBezTo>
                  <a:cubicBezTo>
                    <a:pt x="0" y="11152"/>
                    <a:pt x="3230" y="14364"/>
                    <a:pt x="7191" y="14364"/>
                  </a:cubicBezTo>
                  <a:cubicBezTo>
                    <a:pt x="11152" y="14364"/>
                    <a:pt x="14381" y="11152"/>
                    <a:pt x="14381" y="7191"/>
                  </a:cubicBezTo>
                  <a:cubicBezTo>
                    <a:pt x="14381" y="3230"/>
                    <a:pt x="11152" y="1"/>
                    <a:pt x="7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66"/>
            <p:cNvSpPr/>
            <p:nvPr/>
          </p:nvSpPr>
          <p:spPr>
            <a:xfrm>
              <a:off x="5696175" y="2323775"/>
              <a:ext cx="168650" cy="186925"/>
            </a:xfrm>
            <a:custGeom>
              <a:avLst/>
              <a:gdLst/>
              <a:ahLst/>
              <a:cxnLst/>
              <a:rect l="l" t="t" r="r" b="b"/>
              <a:pathLst>
                <a:path w="6746" h="7477" extrusionOk="0">
                  <a:moveTo>
                    <a:pt x="2748" y="571"/>
                  </a:moveTo>
                  <a:cubicBezTo>
                    <a:pt x="2945" y="571"/>
                    <a:pt x="3087" y="732"/>
                    <a:pt x="3087" y="910"/>
                  </a:cubicBezTo>
                  <a:lnTo>
                    <a:pt x="3087" y="1749"/>
                  </a:lnTo>
                  <a:cubicBezTo>
                    <a:pt x="3052" y="1785"/>
                    <a:pt x="2980" y="1802"/>
                    <a:pt x="2927" y="1802"/>
                  </a:cubicBezTo>
                  <a:cubicBezTo>
                    <a:pt x="2909" y="1802"/>
                    <a:pt x="2873" y="1785"/>
                    <a:pt x="2855" y="1785"/>
                  </a:cubicBezTo>
                  <a:cubicBezTo>
                    <a:pt x="2834" y="1779"/>
                    <a:pt x="2812" y="1777"/>
                    <a:pt x="2791" y="1777"/>
                  </a:cubicBezTo>
                  <a:cubicBezTo>
                    <a:pt x="2668" y="1777"/>
                    <a:pt x="2547" y="1859"/>
                    <a:pt x="2516" y="1981"/>
                  </a:cubicBezTo>
                  <a:cubicBezTo>
                    <a:pt x="2463" y="2124"/>
                    <a:pt x="2552" y="2284"/>
                    <a:pt x="2713" y="2320"/>
                  </a:cubicBezTo>
                  <a:cubicBezTo>
                    <a:pt x="2784" y="2338"/>
                    <a:pt x="2855" y="2356"/>
                    <a:pt x="2927" y="2356"/>
                  </a:cubicBezTo>
                  <a:cubicBezTo>
                    <a:pt x="2980" y="2356"/>
                    <a:pt x="3034" y="2356"/>
                    <a:pt x="3087" y="2338"/>
                  </a:cubicBezTo>
                  <a:lnTo>
                    <a:pt x="3087" y="6370"/>
                  </a:lnTo>
                  <a:cubicBezTo>
                    <a:pt x="3087" y="6673"/>
                    <a:pt x="2855" y="6905"/>
                    <a:pt x="2552" y="6905"/>
                  </a:cubicBezTo>
                  <a:cubicBezTo>
                    <a:pt x="2427" y="6905"/>
                    <a:pt x="2302" y="6870"/>
                    <a:pt x="2195" y="6781"/>
                  </a:cubicBezTo>
                  <a:lnTo>
                    <a:pt x="2213" y="6781"/>
                  </a:lnTo>
                  <a:cubicBezTo>
                    <a:pt x="2356" y="6745"/>
                    <a:pt x="2445" y="6584"/>
                    <a:pt x="2409" y="6441"/>
                  </a:cubicBezTo>
                  <a:cubicBezTo>
                    <a:pt x="2379" y="6320"/>
                    <a:pt x="2258" y="6237"/>
                    <a:pt x="2135" y="6237"/>
                  </a:cubicBezTo>
                  <a:cubicBezTo>
                    <a:pt x="2113" y="6237"/>
                    <a:pt x="2092" y="6240"/>
                    <a:pt x="2070" y="6245"/>
                  </a:cubicBezTo>
                  <a:cubicBezTo>
                    <a:pt x="1981" y="6263"/>
                    <a:pt x="1874" y="6263"/>
                    <a:pt x="1785" y="6263"/>
                  </a:cubicBezTo>
                  <a:cubicBezTo>
                    <a:pt x="1535" y="6210"/>
                    <a:pt x="1321" y="6031"/>
                    <a:pt x="1250" y="5781"/>
                  </a:cubicBezTo>
                  <a:lnTo>
                    <a:pt x="1375" y="5781"/>
                  </a:lnTo>
                  <a:cubicBezTo>
                    <a:pt x="1499" y="5781"/>
                    <a:pt x="1624" y="5763"/>
                    <a:pt x="1731" y="5746"/>
                  </a:cubicBezTo>
                  <a:cubicBezTo>
                    <a:pt x="1892" y="5692"/>
                    <a:pt x="1981" y="5549"/>
                    <a:pt x="1928" y="5389"/>
                  </a:cubicBezTo>
                  <a:cubicBezTo>
                    <a:pt x="1897" y="5267"/>
                    <a:pt x="1789" y="5185"/>
                    <a:pt x="1659" y="5185"/>
                  </a:cubicBezTo>
                  <a:cubicBezTo>
                    <a:pt x="1636" y="5185"/>
                    <a:pt x="1613" y="5187"/>
                    <a:pt x="1589" y="5193"/>
                  </a:cubicBezTo>
                  <a:cubicBezTo>
                    <a:pt x="1517" y="5210"/>
                    <a:pt x="1446" y="5228"/>
                    <a:pt x="1375" y="5228"/>
                  </a:cubicBezTo>
                  <a:cubicBezTo>
                    <a:pt x="1267" y="5228"/>
                    <a:pt x="1178" y="5210"/>
                    <a:pt x="1071" y="5175"/>
                  </a:cubicBezTo>
                  <a:cubicBezTo>
                    <a:pt x="1071" y="5157"/>
                    <a:pt x="1071" y="5157"/>
                    <a:pt x="1071" y="5157"/>
                  </a:cubicBezTo>
                  <a:cubicBezTo>
                    <a:pt x="768" y="5032"/>
                    <a:pt x="572" y="4746"/>
                    <a:pt x="572" y="4407"/>
                  </a:cubicBezTo>
                  <a:cubicBezTo>
                    <a:pt x="572" y="4104"/>
                    <a:pt x="732" y="3819"/>
                    <a:pt x="1018" y="3676"/>
                  </a:cubicBezTo>
                  <a:cubicBezTo>
                    <a:pt x="1071" y="3658"/>
                    <a:pt x="1125" y="3640"/>
                    <a:pt x="1160" y="3622"/>
                  </a:cubicBezTo>
                  <a:cubicBezTo>
                    <a:pt x="1321" y="3587"/>
                    <a:pt x="1410" y="3426"/>
                    <a:pt x="1375" y="3283"/>
                  </a:cubicBezTo>
                  <a:cubicBezTo>
                    <a:pt x="1332" y="3154"/>
                    <a:pt x="1231" y="3072"/>
                    <a:pt x="1110" y="3072"/>
                  </a:cubicBezTo>
                  <a:cubicBezTo>
                    <a:pt x="1080" y="3072"/>
                    <a:pt x="1049" y="3077"/>
                    <a:pt x="1018" y="3087"/>
                  </a:cubicBezTo>
                  <a:lnTo>
                    <a:pt x="982" y="3087"/>
                  </a:lnTo>
                  <a:cubicBezTo>
                    <a:pt x="911" y="2980"/>
                    <a:pt x="857" y="2855"/>
                    <a:pt x="857" y="2712"/>
                  </a:cubicBezTo>
                  <a:cubicBezTo>
                    <a:pt x="857" y="2552"/>
                    <a:pt x="928" y="2391"/>
                    <a:pt x="1036" y="2266"/>
                  </a:cubicBezTo>
                  <a:cubicBezTo>
                    <a:pt x="1125" y="2356"/>
                    <a:pt x="1214" y="2445"/>
                    <a:pt x="1303" y="2498"/>
                  </a:cubicBezTo>
                  <a:cubicBezTo>
                    <a:pt x="1357" y="2516"/>
                    <a:pt x="1410" y="2534"/>
                    <a:pt x="1446" y="2534"/>
                  </a:cubicBezTo>
                  <a:cubicBezTo>
                    <a:pt x="1553" y="2534"/>
                    <a:pt x="1642" y="2480"/>
                    <a:pt x="1696" y="2391"/>
                  </a:cubicBezTo>
                  <a:cubicBezTo>
                    <a:pt x="1767" y="2266"/>
                    <a:pt x="1731" y="2088"/>
                    <a:pt x="1589" y="2017"/>
                  </a:cubicBezTo>
                  <a:cubicBezTo>
                    <a:pt x="1499" y="1963"/>
                    <a:pt x="1428" y="1874"/>
                    <a:pt x="1392" y="1767"/>
                  </a:cubicBezTo>
                  <a:cubicBezTo>
                    <a:pt x="1375" y="1731"/>
                    <a:pt x="1375" y="1678"/>
                    <a:pt x="1375" y="1624"/>
                  </a:cubicBezTo>
                  <a:cubicBezTo>
                    <a:pt x="1375" y="1374"/>
                    <a:pt x="1571" y="1178"/>
                    <a:pt x="1821" y="1178"/>
                  </a:cubicBezTo>
                  <a:cubicBezTo>
                    <a:pt x="1874" y="1178"/>
                    <a:pt x="1945" y="1196"/>
                    <a:pt x="1999" y="1231"/>
                  </a:cubicBezTo>
                  <a:cubicBezTo>
                    <a:pt x="2088" y="1267"/>
                    <a:pt x="2142" y="1321"/>
                    <a:pt x="2195" y="1410"/>
                  </a:cubicBezTo>
                  <a:cubicBezTo>
                    <a:pt x="2249" y="1499"/>
                    <a:pt x="2338" y="1553"/>
                    <a:pt x="2445" y="1553"/>
                  </a:cubicBezTo>
                  <a:cubicBezTo>
                    <a:pt x="2481" y="1553"/>
                    <a:pt x="2534" y="1535"/>
                    <a:pt x="2588" y="1499"/>
                  </a:cubicBezTo>
                  <a:cubicBezTo>
                    <a:pt x="2713" y="1428"/>
                    <a:pt x="2766" y="1249"/>
                    <a:pt x="2677" y="1124"/>
                  </a:cubicBezTo>
                  <a:cubicBezTo>
                    <a:pt x="2606" y="999"/>
                    <a:pt x="2516" y="892"/>
                    <a:pt x="2409" y="821"/>
                  </a:cubicBezTo>
                  <a:cubicBezTo>
                    <a:pt x="2445" y="678"/>
                    <a:pt x="2588" y="571"/>
                    <a:pt x="2748" y="571"/>
                  </a:cubicBezTo>
                  <a:close/>
                  <a:moveTo>
                    <a:pt x="3997" y="571"/>
                  </a:moveTo>
                  <a:cubicBezTo>
                    <a:pt x="4158" y="571"/>
                    <a:pt x="4301" y="678"/>
                    <a:pt x="4336" y="821"/>
                  </a:cubicBezTo>
                  <a:cubicBezTo>
                    <a:pt x="4229" y="892"/>
                    <a:pt x="4140" y="999"/>
                    <a:pt x="4069" y="1124"/>
                  </a:cubicBezTo>
                  <a:cubicBezTo>
                    <a:pt x="3980" y="1249"/>
                    <a:pt x="4033" y="1428"/>
                    <a:pt x="4158" y="1499"/>
                  </a:cubicBezTo>
                  <a:cubicBezTo>
                    <a:pt x="4212" y="1535"/>
                    <a:pt x="4265" y="1553"/>
                    <a:pt x="4301" y="1553"/>
                  </a:cubicBezTo>
                  <a:cubicBezTo>
                    <a:pt x="4408" y="1553"/>
                    <a:pt x="4497" y="1499"/>
                    <a:pt x="4551" y="1410"/>
                  </a:cubicBezTo>
                  <a:cubicBezTo>
                    <a:pt x="4604" y="1321"/>
                    <a:pt x="4658" y="1267"/>
                    <a:pt x="4747" y="1231"/>
                  </a:cubicBezTo>
                  <a:cubicBezTo>
                    <a:pt x="4800" y="1196"/>
                    <a:pt x="4872" y="1178"/>
                    <a:pt x="4925" y="1178"/>
                  </a:cubicBezTo>
                  <a:cubicBezTo>
                    <a:pt x="5175" y="1178"/>
                    <a:pt x="5371" y="1374"/>
                    <a:pt x="5371" y="1624"/>
                  </a:cubicBezTo>
                  <a:cubicBezTo>
                    <a:pt x="5371" y="1678"/>
                    <a:pt x="5371" y="1731"/>
                    <a:pt x="5353" y="1767"/>
                  </a:cubicBezTo>
                  <a:cubicBezTo>
                    <a:pt x="5318" y="1874"/>
                    <a:pt x="5246" y="1963"/>
                    <a:pt x="5157" y="2017"/>
                  </a:cubicBezTo>
                  <a:cubicBezTo>
                    <a:pt x="5014" y="2088"/>
                    <a:pt x="4979" y="2266"/>
                    <a:pt x="5050" y="2391"/>
                  </a:cubicBezTo>
                  <a:cubicBezTo>
                    <a:pt x="5104" y="2480"/>
                    <a:pt x="5193" y="2534"/>
                    <a:pt x="5300" y="2534"/>
                  </a:cubicBezTo>
                  <a:cubicBezTo>
                    <a:pt x="5336" y="2534"/>
                    <a:pt x="5389" y="2516"/>
                    <a:pt x="5443" y="2498"/>
                  </a:cubicBezTo>
                  <a:cubicBezTo>
                    <a:pt x="5532" y="2445"/>
                    <a:pt x="5621" y="2356"/>
                    <a:pt x="5710" y="2266"/>
                  </a:cubicBezTo>
                  <a:cubicBezTo>
                    <a:pt x="5817" y="2391"/>
                    <a:pt x="5889" y="2552"/>
                    <a:pt x="5889" y="2712"/>
                  </a:cubicBezTo>
                  <a:cubicBezTo>
                    <a:pt x="5889" y="2855"/>
                    <a:pt x="5835" y="2980"/>
                    <a:pt x="5764" y="3087"/>
                  </a:cubicBezTo>
                  <a:lnTo>
                    <a:pt x="5728" y="3087"/>
                  </a:lnTo>
                  <a:cubicBezTo>
                    <a:pt x="5696" y="3077"/>
                    <a:pt x="5665" y="3072"/>
                    <a:pt x="5636" y="3072"/>
                  </a:cubicBezTo>
                  <a:cubicBezTo>
                    <a:pt x="5515" y="3072"/>
                    <a:pt x="5414" y="3154"/>
                    <a:pt x="5371" y="3283"/>
                  </a:cubicBezTo>
                  <a:cubicBezTo>
                    <a:pt x="5336" y="3426"/>
                    <a:pt x="5425" y="3587"/>
                    <a:pt x="5585" y="3622"/>
                  </a:cubicBezTo>
                  <a:cubicBezTo>
                    <a:pt x="5621" y="3640"/>
                    <a:pt x="5675" y="3658"/>
                    <a:pt x="5728" y="3676"/>
                  </a:cubicBezTo>
                  <a:cubicBezTo>
                    <a:pt x="6014" y="3819"/>
                    <a:pt x="6174" y="4104"/>
                    <a:pt x="6174" y="4407"/>
                  </a:cubicBezTo>
                  <a:cubicBezTo>
                    <a:pt x="6174" y="4746"/>
                    <a:pt x="5978" y="5032"/>
                    <a:pt x="5675" y="5157"/>
                  </a:cubicBezTo>
                  <a:cubicBezTo>
                    <a:pt x="5675" y="5157"/>
                    <a:pt x="5675" y="5157"/>
                    <a:pt x="5675" y="5175"/>
                  </a:cubicBezTo>
                  <a:cubicBezTo>
                    <a:pt x="5568" y="5210"/>
                    <a:pt x="5478" y="5228"/>
                    <a:pt x="5371" y="5228"/>
                  </a:cubicBezTo>
                  <a:cubicBezTo>
                    <a:pt x="5300" y="5228"/>
                    <a:pt x="5229" y="5210"/>
                    <a:pt x="5157" y="5193"/>
                  </a:cubicBezTo>
                  <a:cubicBezTo>
                    <a:pt x="5133" y="5187"/>
                    <a:pt x="5110" y="5185"/>
                    <a:pt x="5087" y="5185"/>
                  </a:cubicBezTo>
                  <a:cubicBezTo>
                    <a:pt x="4956" y="5185"/>
                    <a:pt x="4849" y="5267"/>
                    <a:pt x="4818" y="5389"/>
                  </a:cubicBezTo>
                  <a:cubicBezTo>
                    <a:pt x="4765" y="5549"/>
                    <a:pt x="4854" y="5692"/>
                    <a:pt x="5014" y="5746"/>
                  </a:cubicBezTo>
                  <a:cubicBezTo>
                    <a:pt x="5121" y="5763"/>
                    <a:pt x="5246" y="5781"/>
                    <a:pt x="5371" y="5781"/>
                  </a:cubicBezTo>
                  <a:lnTo>
                    <a:pt x="5496" y="5781"/>
                  </a:lnTo>
                  <a:cubicBezTo>
                    <a:pt x="5425" y="6031"/>
                    <a:pt x="5211" y="6210"/>
                    <a:pt x="4961" y="6263"/>
                  </a:cubicBezTo>
                  <a:cubicBezTo>
                    <a:pt x="4872" y="6263"/>
                    <a:pt x="4765" y="6263"/>
                    <a:pt x="4675" y="6245"/>
                  </a:cubicBezTo>
                  <a:cubicBezTo>
                    <a:pt x="4654" y="6240"/>
                    <a:pt x="4632" y="6237"/>
                    <a:pt x="4611" y="6237"/>
                  </a:cubicBezTo>
                  <a:cubicBezTo>
                    <a:pt x="4488" y="6237"/>
                    <a:pt x="4367" y="6320"/>
                    <a:pt x="4336" y="6441"/>
                  </a:cubicBezTo>
                  <a:cubicBezTo>
                    <a:pt x="4301" y="6584"/>
                    <a:pt x="4390" y="6745"/>
                    <a:pt x="4533" y="6781"/>
                  </a:cubicBezTo>
                  <a:lnTo>
                    <a:pt x="4551" y="6781"/>
                  </a:lnTo>
                  <a:cubicBezTo>
                    <a:pt x="4443" y="6870"/>
                    <a:pt x="4319" y="6905"/>
                    <a:pt x="4194" y="6905"/>
                  </a:cubicBezTo>
                  <a:cubicBezTo>
                    <a:pt x="3890" y="6905"/>
                    <a:pt x="3658" y="6673"/>
                    <a:pt x="3658" y="6370"/>
                  </a:cubicBezTo>
                  <a:lnTo>
                    <a:pt x="3658" y="5317"/>
                  </a:lnTo>
                  <a:cubicBezTo>
                    <a:pt x="3712" y="5121"/>
                    <a:pt x="3908" y="4996"/>
                    <a:pt x="4104" y="4996"/>
                  </a:cubicBezTo>
                  <a:cubicBezTo>
                    <a:pt x="4140" y="4996"/>
                    <a:pt x="4194" y="4996"/>
                    <a:pt x="4229" y="5014"/>
                  </a:cubicBezTo>
                  <a:cubicBezTo>
                    <a:pt x="4251" y="5019"/>
                    <a:pt x="4272" y="5022"/>
                    <a:pt x="4294" y="5022"/>
                  </a:cubicBezTo>
                  <a:cubicBezTo>
                    <a:pt x="4417" y="5022"/>
                    <a:pt x="4538" y="4939"/>
                    <a:pt x="4568" y="4818"/>
                  </a:cubicBezTo>
                  <a:cubicBezTo>
                    <a:pt x="4622" y="4657"/>
                    <a:pt x="4533" y="4514"/>
                    <a:pt x="4372" y="4461"/>
                  </a:cubicBezTo>
                  <a:cubicBezTo>
                    <a:pt x="4283" y="4443"/>
                    <a:pt x="4194" y="4425"/>
                    <a:pt x="4104" y="4425"/>
                  </a:cubicBezTo>
                  <a:cubicBezTo>
                    <a:pt x="3944" y="4425"/>
                    <a:pt x="3783" y="4461"/>
                    <a:pt x="3658" y="4532"/>
                  </a:cubicBezTo>
                  <a:lnTo>
                    <a:pt x="3658" y="910"/>
                  </a:lnTo>
                  <a:cubicBezTo>
                    <a:pt x="3658" y="732"/>
                    <a:pt x="3801" y="571"/>
                    <a:pt x="3997" y="571"/>
                  </a:cubicBezTo>
                  <a:close/>
                  <a:moveTo>
                    <a:pt x="2748" y="0"/>
                  </a:moveTo>
                  <a:cubicBezTo>
                    <a:pt x="2338" y="0"/>
                    <a:pt x="1999" y="268"/>
                    <a:pt x="1874" y="625"/>
                  </a:cubicBezTo>
                  <a:lnTo>
                    <a:pt x="1821" y="625"/>
                  </a:lnTo>
                  <a:cubicBezTo>
                    <a:pt x="1250" y="625"/>
                    <a:pt x="804" y="1071"/>
                    <a:pt x="804" y="1624"/>
                  </a:cubicBezTo>
                  <a:cubicBezTo>
                    <a:pt x="804" y="1660"/>
                    <a:pt x="804" y="1695"/>
                    <a:pt x="804" y="1731"/>
                  </a:cubicBezTo>
                  <a:cubicBezTo>
                    <a:pt x="500" y="1963"/>
                    <a:pt x="304" y="2320"/>
                    <a:pt x="304" y="2712"/>
                  </a:cubicBezTo>
                  <a:cubicBezTo>
                    <a:pt x="304" y="2944"/>
                    <a:pt x="375" y="3176"/>
                    <a:pt x="482" y="3373"/>
                  </a:cubicBezTo>
                  <a:cubicBezTo>
                    <a:pt x="179" y="3622"/>
                    <a:pt x="1" y="3997"/>
                    <a:pt x="1" y="4407"/>
                  </a:cubicBezTo>
                  <a:cubicBezTo>
                    <a:pt x="1" y="4907"/>
                    <a:pt x="268" y="5353"/>
                    <a:pt x="679" y="5585"/>
                  </a:cubicBezTo>
                  <a:lnTo>
                    <a:pt x="679" y="5603"/>
                  </a:lnTo>
                  <a:cubicBezTo>
                    <a:pt x="679" y="6138"/>
                    <a:pt x="1018" y="6602"/>
                    <a:pt x="1517" y="6763"/>
                  </a:cubicBezTo>
                  <a:cubicBezTo>
                    <a:pt x="1678" y="7191"/>
                    <a:pt x="2088" y="7476"/>
                    <a:pt x="2552" y="7476"/>
                  </a:cubicBezTo>
                  <a:cubicBezTo>
                    <a:pt x="2873" y="7476"/>
                    <a:pt x="3177" y="7334"/>
                    <a:pt x="3373" y="7102"/>
                  </a:cubicBezTo>
                  <a:cubicBezTo>
                    <a:pt x="3569" y="7334"/>
                    <a:pt x="3872" y="7476"/>
                    <a:pt x="4194" y="7476"/>
                  </a:cubicBezTo>
                  <a:cubicBezTo>
                    <a:pt x="4658" y="7476"/>
                    <a:pt x="5068" y="7191"/>
                    <a:pt x="5229" y="6763"/>
                  </a:cubicBezTo>
                  <a:cubicBezTo>
                    <a:pt x="5728" y="6602"/>
                    <a:pt x="6067" y="6138"/>
                    <a:pt x="6067" y="5603"/>
                  </a:cubicBezTo>
                  <a:lnTo>
                    <a:pt x="6067" y="5585"/>
                  </a:lnTo>
                  <a:cubicBezTo>
                    <a:pt x="6478" y="5353"/>
                    <a:pt x="6745" y="4907"/>
                    <a:pt x="6745" y="4407"/>
                  </a:cubicBezTo>
                  <a:cubicBezTo>
                    <a:pt x="6745" y="3997"/>
                    <a:pt x="6567" y="3622"/>
                    <a:pt x="6263" y="3373"/>
                  </a:cubicBezTo>
                  <a:cubicBezTo>
                    <a:pt x="6388" y="3176"/>
                    <a:pt x="6442" y="2944"/>
                    <a:pt x="6442" y="2712"/>
                  </a:cubicBezTo>
                  <a:cubicBezTo>
                    <a:pt x="6442" y="2320"/>
                    <a:pt x="6246" y="1963"/>
                    <a:pt x="5942" y="1731"/>
                  </a:cubicBezTo>
                  <a:cubicBezTo>
                    <a:pt x="5942" y="1695"/>
                    <a:pt x="5942" y="1660"/>
                    <a:pt x="5942" y="1624"/>
                  </a:cubicBezTo>
                  <a:cubicBezTo>
                    <a:pt x="5942" y="1071"/>
                    <a:pt x="5496" y="625"/>
                    <a:pt x="4925" y="625"/>
                  </a:cubicBezTo>
                  <a:lnTo>
                    <a:pt x="4872" y="625"/>
                  </a:lnTo>
                  <a:cubicBezTo>
                    <a:pt x="4747" y="268"/>
                    <a:pt x="4408" y="0"/>
                    <a:pt x="3997" y="0"/>
                  </a:cubicBezTo>
                  <a:cubicBezTo>
                    <a:pt x="3765" y="0"/>
                    <a:pt x="3533" y="107"/>
                    <a:pt x="3373" y="268"/>
                  </a:cubicBezTo>
                  <a:cubicBezTo>
                    <a:pt x="3212" y="107"/>
                    <a:pt x="2980" y="0"/>
                    <a:pt x="27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66"/>
            <p:cNvSpPr/>
            <p:nvPr/>
          </p:nvSpPr>
          <p:spPr>
            <a:xfrm>
              <a:off x="5732750" y="2396275"/>
              <a:ext cx="27250" cy="39025"/>
            </a:xfrm>
            <a:custGeom>
              <a:avLst/>
              <a:gdLst/>
              <a:ahLst/>
              <a:cxnLst/>
              <a:rect l="l" t="t" r="r" b="b"/>
              <a:pathLst>
                <a:path w="1090" h="1561" extrusionOk="0">
                  <a:moveTo>
                    <a:pt x="721" y="1"/>
                  </a:moveTo>
                  <a:cubicBezTo>
                    <a:pt x="671" y="1"/>
                    <a:pt x="619" y="15"/>
                    <a:pt x="572" y="44"/>
                  </a:cubicBezTo>
                  <a:cubicBezTo>
                    <a:pt x="447" y="116"/>
                    <a:pt x="393" y="294"/>
                    <a:pt x="482" y="419"/>
                  </a:cubicBezTo>
                  <a:cubicBezTo>
                    <a:pt x="518" y="490"/>
                    <a:pt x="536" y="562"/>
                    <a:pt x="536" y="633"/>
                  </a:cubicBezTo>
                  <a:cubicBezTo>
                    <a:pt x="536" y="812"/>
                    <a:pt x="411" y="972"/>
                    <a:pt x="233" y="1008"/>
                  </a:cubicBezTo>
                  <a:cubicBezTo>
                    <a:pt x="90" y="1044"/>
                    <a:pt x="1" y="1204"/>
                    <a:pt x="36" y="1347"/>
                  </a:cubicBezTo>
                  <a:cubicBezTo>
                    <a:pt x="72" y="1472"/>
                    <a:pt x="179" y="1561"/>
                    <a:pt x="304" y="1561"/>
                  </a:cubicBezTo>
                  <a:lnTo>
                    <a:pt x="375" y="1561"/>
                  </a:lnTo>
                  <a:cubicBezTo>
                    <a:pt x="804" y="1436"/>
                    <a:pt x="1089" y="1061"/>
                    <a:pt x="1089" y="633"/>
                  </a:cubicBezTo>
                  <a:cubicBezTo>
                    <a:pt x="1089" y="455"/>
                    <a:pt x="1053" y="294"/>
                    <a:pt x="964" y="151"/>
                  </a:cubicBezTo>
                  <a:cubicBezTo>
                    <a:pt x="917" y="56"/>
                    <a:pt x="822" y="1"/>
                    <a:pt x="7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66"/>
            <p:cNvSpPr/>
            <p:nvPr/>
          </p:nvSpPr>
          <p:spPr>
            <a:xfrm>
              <a:off x="5796100" y="2375525"/>
              <a:ext cx="25450" cy="35250"/>
            </a:xfrm>
            <a:custGeom>
              <a:avLst/>
              <a:gdLst/>
              <a:ahLst/>
              <a:cxnLst/>
              <a:rect l="l" t="t" r="r" b="b"/>
              <a:pathLst>
                <a:path w="1018" h="1410" extrusionOk="0">
                  <a:moveTo>
                    <a:pt x="363" y="0"/>
                  </a:moveTo>
                  <a:cubicBezTo>
                    <a:pt x="268" y="0"/>
                    <a:pt x="173" y="48"/>
                    <a:pt x="125" y="143"/>
                  </a:cubicBezTo>
                  <a:cubicBezTo>
                    <a:pt x="54" y="268"/>
                    <a:pt x="0" y="410"/>
                    <a:pt x="0" y="571"/>
                  </a:cubicBezTo>
                  <a:cubicBezTo>
                    <a:pt x="0" y="946"/>
                    <a:pt x="268" y="1285"/>
                    <a:pt x="643" y="1392"/>
                  </a:cubicBezTo>
                  <a:cubicBezTo>
                    <a:pt x="661" y="1392"/>
                    <a:pt x="696" y="1410"/>
                    <a:pt x="714" y="1410"/>
                  </a:cubicBezTo>
                  <a:cubicBezTo>
                    <a:pt x="839" y="1410"/>
                    <a:pt x="946" y="1320"/>
                    <a:pt x="982" y="1196"/>
                  </a:cubicBezTo>
                  <a:cubicBezTo>
                    <a:pt x="1017" y="1035"/>
                    <a:pt x="928" y="892"/>
                    <a:pt x="785" y="856"/>
                  </a:cubicBezTo>
                  <a:cubicBezTo>
                    <a:pt x="661" y="821"/>
                    <a:pt x="571" y="696"/>
                    <a:pt x="571" y="571"/>
                  </a:cubicBezTo>
                  <a:cubicBezTo>
                    <a:pt x="571" y="517"/>
                    <a:pt x="589" y="464"/>
                    <a:pt x="607" y="428"/>
                  </a:cubicBezTo>
                  <a:cubicBezTo>
                    <a:pt x="678" y="286"/>
                    <a:pt x="643" y="107"/>
                    <a:pt x="500" y="36"/>
                  </a:cubicBezTo>
                  <a:cubicBezTo>
                    <a:pt x="458" y="12"/>
                    <a:pt x="411" y="0"/>
                    <a:pt x="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66"/>
            <p:cNvSpPr/>
            <p:nvPr/>
          </p:nvSpPr>
          <p:spPr>
            <a:xfrm>
              <a:off x="5657825" y="2410300"/>
              <a:ext cx="13850" cy="13850"/>
            </a:xfrm>
            <a:custGeom>
              <a:avLst/>
              <a:gdLst/>
              <a:ahLst/>
              <a:cxnLst/>
              <a:rect l="l" t="t" r="r" b="b"/>
              <a:pathLst>
                <a:path w="554" h="554" extrusionOk="0">
                  <a:moveTo>
                    <a:pt x="268" y="1"/>
                  </a:moveTo>
                  <a:cubicBezTo>
                    <a:pt x="125" y="1"/>
                    <a:pt x="0" y="126"/>
                    <a:pt x="0" y="286"/>
                  </a:cubicBezTo>
                  <a:cubicBezTo>
                    <a:pt x="0" y="429"/>
                    <a:pt x="125" y="554"/>
                    <a:pt x="268" y="554"/>
                  </a:cubicBezTo>
                  <a:cubicBezTo>
                    <a:pt x="428" y="554"/>
                    <a:pt x="553" y="429"/>
                    <a:pt x="553" y="286"/>
                  </a:cubicBezTo>
                  <a:cubicBezTo>
                    <a:pt x="553" y="126"/>
                    <a:pt x="428" y="1"/>
                    <a:pt x="2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Google Shape;835;p7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21973" y="2019250"/>
            <a:ext cx="2697625" cy="217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7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060060" y="2742808"/>
            <a:ext cx="2974475" cy="2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72"/>
          <p:cNvSpPr txBox="1">
            <a:spLocks noGrp="1"/>
          </p:cNvSpPr>
          <p:nvPr>
            <p:ph type="title"/>
          </p:nvPr>
        </p:nvSpPr>
        <p:spPr>
          <a:xfrm>
            <a:off x="1443990" y="2019300"/>
            <a:ext cx="3100705" cy="9607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Allocate Weights</a:t>
            </a:r>
          </a:p>
        </p:txBody>
      </p:sp>
      <p:sp>
        <p:nvSpPr>
          <p:cNvPr id="838" name="Google Shape;838;p72"/>
          <p:cNvSpPr txBox="1">
            <a:spLocks noGrp="1"/>
          </p:cNvSpPr>
          <p:nvPr>
            <p:ph type="subTitle" idx="1"/>
          </p:nvPr>
        </p:nvSpPr>
        <p:spPr>
          <a:xfrm>
            <a:off x="1764574" y="3070752"/>
            <a:ext cx="2588700" cy="4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Derived from the Analytic Hierarchy Process (AHP)</a:t>
            </a:r>
          </a:p>
        </p:txBody>
      </p:sp>
      <p:sp>
        <p:nvSpPr>
          <p:cNvPr id="839" name="Google Shape;839;p72"/>
          <p:cNvSpPr txBox="1">
            <a:spLocks noGrp="1"/>
          </p:cNvSpPr>
          <p:nvPr>
            <p:ph type="title" idx="2"/>
          </p:nvPr>
        </p:nvSpPr>
        <p:spPr>
          <a:xfrm>
            <a:off x="4790440" y="2211070"/>
            <a:ext cx="3715385" cy="7689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Scor</a:t>
            </a:r>
            <a:r>
              <a:rPr lang="en-US" altLang="en-GB" sz="2800"/>
              <a:t>e</a:t>
            </a:r>
            <a:r>
              <a:rPr lang="en-GB" sz="2800"/>
              <a:t> the </a:t>
            </a:r>
            <a:r>
              <a:rPr lang="en-US" altLang="en-GB" sz="2800"/>
              <a:t>O</a:t>
            </a:r>
            <a:r>
              <a:rPr lang="en-GB" sz="2800"/>
              <a:t>verall </a:t>
            </a:r>
            <a:r>
              <a:rPr lang="en-US" altLang="en-GB" sz="2800"/>
              <a:t>M</a:t>
            </a:r>
            <a:r>
              <a:rPr lang="en-GB" sz="2800"/>
              <a:t>ental </a:t>
            </a:r>
            <a:r>
              <a:rPr lang="en-US" altLang="en-GB" sz="2800"/>
              <a:t>S</a:t>
            </a:r>
            <a:r>
              <a:rPr lang="en-GB" sz="2800"/>
              <a:t>tate</a:t>
            </a:r>
          </a:p>
        </p:txBody>
      </p:sp>
      <p:sp>
        <p:nvSpPr>
          <p:cNvPr id="840" name="Google Shape;840;p72"/>
          <p:cNvSpPr txBox="1">
            <a:spLocks noGrp="1"/>
          </p:cNvSpPr>
          <p:nvPr>
            <p:ph type="subTitle" idx="3"/>
          </p:nvPr>
        </p:nvSpPr>
        <p:spPr>
          <a:xfrm>
            <a:off x="5353970" y="3070733"/>
            <a:ext cx="2588700" cy="4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Using simple weighted average</a:t>
            </a:r>
          </a:p>
        </p:txBody>
      </p:sp>
      <p:sp>
        <p:nvSpPr>
          <p:cNvPr id="841" name="Google Shape;841;p72"/>
          <p:cNvSpPr txBox="1">
            <a:spLocks noGrp="1"/>
          </p:cNvSpPr>
          <p:nvPr>
            <p:ph type="title" idx="4"/>
          </p:nvPr>
        </p:nvSpPr>
        <p:spPr>
          <a:xfrm>
            <a:off x="959485" y="445135"/>
            <a:ext cx="7703820" cy="9182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600">
                <a:sym typeface="+mn-ea"/>
              </a:rPr>
              <a:t>E</a:t>
            </a:r>
            <a:r>
              <a:rPr lang="en-GB" sz="3600">
                <a:sym typeface="+mn-ea"/>
              </a:rPr>
              <a:t>valuate Overall Mental State</a:t>
            </a:r>
            <a:endParaRPr lang="en-GB" sz="3600"/>
          </a:p>
        </p:txBody>
      </p:sp>
      <p:sp>
        <p:nvSpPr>
          <p:cNvPr id="842" name="Google Shape;842;p72">
            <a:hlinkClick r:id="rId5" action="ppaction://hlinksldjump"/>
          </p:cNvPr>
          <p:cNvSpPr/>
          <p:nvPr/>
        </p:nvSpPr>
        <p:spPr>
          <a:xfrm>
            <a:off x="4459398" y="134651"/>
            <a:ext cx="225209" cy="207616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72">
            <a:hlinkClick r:id="" action="ppaction://hlinkshowjump?jump=nextslide"/>
          </p:cNvPr>
          <p:cNvSpPr/>
          <p:nvPr/>
        </p:nvSpPr>
        <p:spPr>
          <a:xfrm>
            <a:off x="4868757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72">
            <a:hlinkClick r:id="" action="ppaction://hlinkshowjump?jump=nextslide"/>
          </p:cNvPr>
          <p:cNvSpPr/>
          <p:nvPr/>
        </p:nvSpPr>
        <p:spPr>
          <a:xfrm flipH="1">
            <a:off x="4107432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5" name="Google Shape;845;p72"/>
          <p:cNvPicPr preferRelativeResize="0"/>
          <p:nvPr/>
        </p:nvPicPr>
        <p:blipFill rotWithShape="1">
          <a:blip r:embed="rId6">
            <a:alphaModFix amt="60000"/>
          </a:blip>
          <a:srcRect/>
          <a:stretch>
            <a:fillRect/>
          </a:stretch>
        </p:blipFill>
        <p:spPr>
          <a:xfrm rot="-487117">
            <a:off x="2827741" y="4435769"/>
            <a:ext cx="223202" cy="22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72"/>
          <p:cNvPicPr preferRelativeResize="0"/>
          <p:nvPr/>
        </p:nvPicPr>
        <p:blipFill rotWithShape="1">
          <a:blip r:embed="rId7">
            <a:alphaModFix amt="60000"/>
          </a:blip>
          <a:srcRect/>
          <a:stretch>
            <a:fillRect/>
          </a:stretch>
        </p:blipFill>
        <p:spPr>
          <a:xfrm rot="-487117">
            <a:off x="7435691" y="1657919"/>
            <a:ext cx="223202" cy="22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72"/>
          <p:cNvPicPr preferRelativeResize="0"/>
          <p:nvPr/>
        </p:nvPicPr>
        <p:blipFill rotWithShape="1">
          <a:blip r:embed="rId8">
            <a:alphaModFix amt="84000"/>
          </a:blip>
          <a:srcRect/>
          <a:stretch>
            <a:fillRect/>
          </a:stretch>
        </p:blipFill>
        <p:spPr>
          <a:xfrm rot="-487122">
            <a:off x="400689" y="337839"/>
            <a:ext cx="624821" cy="624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72"/>
          <p:cNvPicPr preferRelativeResize="0"/>
          <p:nvPr/>
        </p:nvPicPr>
        <p:blipFill rotWithShape="1">
          <a:blip r:embed="rId9">
            <a:alphaModFix amt="84000"/>
          </a:blip>
          <a:srcRect/>
          <a:stretch>
            <a:fillRect/>
          </a:stretch>
        </p:blipFill>
        <p:spPr>
          <a:xfrm rot="3319710">
            <a:off x="8281014" y="337839"/>
            <a:ext cx="624821" cy="624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Google Shape;684;p64"/>
          <p:cNvPicPr preferRelativeResize="0"/>
          <p:nvPr/>
        </p:nvPicPr>
        <p:blipFill rotWithShape="1">
          <a:blip r:embed="rId3">
            <a:alphaModFix amt="60000"/>
          </a:blip>
          <a:srcRect/>
          <a:stretch>
            <a:fillRect/>
          </a:stretch>
        </p:blipFill>
        <p:spPr>
          <a:xfrm rot="-487117">
            <a:off x="7123241" y="4109069"/>
            <a:ext cx="223202" cy="22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64"/>
          <p:cNvPicPr preferRelativeResize="0"/>
          <p:nvPr/>
        </p:nvPicPr>
        <p:blipFill rotWithShape="1">
          <a:blip r:embed="rId4">
            <a:alphaModFix amt="60000"/>
          </a:blip>
          <a:srcRect/>
          <a:stretch>
            <a:fillRect/>
          </a:stretch>
        </p:blipFill>
        <p:spPr>
          <a:xfrm rot="-487117">
            <a:off x="1527591" y="733344"/>
            <a:ext cx="223202" cy="223203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64"/>
          <p:cNvSpPr txBox="1">
            <a:spLocks noGrp="1"/>
          </p:cNvSpPr>
          <p:nvPr>
            <p:ph type="title"/>
          </p:nvPr>
        </p:nvSpPr>
        <p:spPr>
          <a:xfrm>
            <a:off x="1765935" y="1566545"/>
            <a:ext cx="5595620" cy="8420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r>
              <a:rPr lang="en-US" altLang="en-GB"/>
              <a:t> to AHP</a:t>
            </a:r>
          </a:p>
        </p:txBody>
      </p:sp>
      <p:sp>
        <p:nvSpPr>
          <p:cNvPr id="687" name="Google Shape;687;p64"/>
          <p:cNvSpPr txBox="1">
            <a:spLocks noGrp="1"/>
          </p:cNvSpPr>
          <p:nvPr>
            <p:ph type="subTitle" idx="1"/>
          </p:nvPr>
        </p:nvSpPr>
        <p:spPr>
          <a:xfrm>
            <a:off x="2246400" y="2408400"/>
            <a:ext cx="4651200" cy="116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AHP is a method for evaluating complex decisions with multiple objectives, using network theory to hierarchically analyze and mathematically process them with limited quantitative information.</a:t>
            </a:r>
          </a:p>
        </p:txBody>
      </p:sp>
      <p:sp>
        <p:nvSpPr>
          <p:cNvPr id="688" name="Google Shape;688;p64">
            <a:hlinkClick r:id="rId5" action="ppaction://hlinksldjump"/>
          </p:cNvPr>
          <p:cNvSpPr/>
          <p:nvPr/>
        </p:nvSpPr>
        <p:spPr>
          <a:xfrm>
            <a:off x="4459398" y="134651"/>
            <a:ext cx="225209" cy="207616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64">
            <a:hlinkClick r:id="" action="ppaction://hlinkshowjump?jump=nextslide"/>
          </p:cNvPr>
          <p:cNvSpPr/>
          <p:nvPr/>
        </p:nvSpPr>
        <p:spPr>
          <a:xfrm>
            <a:off x="4868757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64">
            <a:hlinkClick r:id="" action="ppaction://hlinkshowjump?jump=nextslide"/>
          </p:cNvPr>
          <p:cNvSpPr/>
          <p:nvPr/>
        </p:nvSpPr>
        <p:spPr>
          <a:xfrm flipH="1">
            <a:off x="4107432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7" name="Google Shape;967;p79"/>
          <p:cNvPicPr preferRelativeResize="0"/>
          <p:nvPr/>
        </p:nvPicPr>
        <p:blipFill rotWithShape="1">
          <a:blip r:embed="rId19">
            <a:alphaModFix amt="31000"/>
          </a:blip>
          <a:srcRect b="71614"/>
          <a:stretch>
            <a:fillRect/>
          </a:stretch>
        </p:blipFill>
        <p:spPr>
          <a:xfrm flipH="1">
            <a:off x="0" y="-30753"/>
            <a:ext cx="6918400" cy="14719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8" name="Google Shape;968;p79"/>
          <p:cNvCxnSpPr/>
          <p:nvPr>
            <p:custDataLst>
              <p:tags r:id="rId1"/>
            </p:custDataLst>
          </p:nvPr>
        </p:nvCxnSpPr>
        <p:spPr>
          <a:xfrm>
            <a:off x="2024577" y="2929199"/>
            <a:ext cx="154495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70" name="Google Shape;970;p79"/>
          <p:cNvPicPr preferRelativeResize="0"/>
          <p:nvPr>
            <p:custDataLst>
              <p:tags r:id="rId2"/>
            </p:custDataLst>
          </p:nvPr>
        </p:nvPicPr>
        <p:blipFill rotWithShape="1">
          <a:blip r:embed="rId20">
            <a:alphaModFix amt="75000"/>
          </a:blip>
          <a:srcRect/>
          <a:stretch>
            <a:fillRect/>
          </a:stretch>
        </p:blipFill>
        <p:spPr>
          <a:xfrm rot="-487104">
            <a:off x="4040624" y="2465243"/>
            <a:ext cx="870712" cy="870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79"/>
          <p:cNvPicPr preferRelativeResize="0"/>
          <p:nvPr>
            <p:custDataLst>
              <p:tags r:id="rId3"/>
            </p:custDataLst>
          </p:nvPr>
        </p:nvPicPr>
        <p:blipFill rotWithShape="1">
          <a:blip r:embed="rId20">
            <a:alphaModFix amt="75000"/>
          </a:blip>
          <a:srcRect/>
          <a:stretch>
            <a:fillRect/>
          </a:stretch>
        </p:blipFill>
        <p:spPr>
          <a:xfrm rot="-487104">
            <a:off x="7122044" y="2465243"/>
            <a:ext cx="870712" cy="870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79"/>
          <p:cNvPicPr preferRelativeResize="0"/>
          <p:nvPr>
            <p:custDataLst>
              <p:tags r:id="rId4"/>
            </p:custDataLst>
          </p:nvPr>
        </p:nvPicPr>
        <p:blipFill rotWithShape="1">
          <a:blip r:embed="rId20">
            <a:alphaModFix amt="75000"/>
          </a:blip>
          <a:srcRect/>
          <a:stretch>
            <a:fillRect/>
          </a:stretch>
        </p:blipFill>
        <p:spPr>
          <a:xfrm rot="-487104">
            <a:off x="1332269" y="2465243"/>
            <a:ext cx="870712" cy="870666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7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ym typeface="+mn-ea"/>
              </a:rPr>
              <a:t>Steps of Allocat</a:t>
            </a:r>
            <a:r>
              <a:rPr lang="en-US" altLang="en-GB">
                <a:sym typeface="+mn-ea"/>
              </a:rPr>
              <a:t>ing</a:t>
            </a:r>
            <a:r>
              <a:rPr lang="en-GB">
                <a:sym typeface="+mn-ea"/>
              </a:rPr>
              <a:t> Weights</a:t>
            </a:r>
            <a:endParaRPr lang="en-GB"/>
          </a:p>
        </p:txBody>
      </p:sp>
      <p:sp>
        <p:nvSpPr>
          <p:cNvPr id="980" name="Google Shape;980;p79"/>
          <p:cNvSpPr txBox="1"/>
          <p:nvPr>
            <p:custDataLst>
              <p:tags r:id="rId5"/>
            </p:custDataLst>
          </p:nvPr>
        </p:nvSpPr>
        <p:spPr>
          <a:xfrm>
            <a:off x="647700" y="1393825"/>
            <a:ext cx="2421255" cy="8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2"/>
                </a:solidFill>
                <a:latin typeface="DM Serif Text"/>
                <a:ea typeface="DM Serif Text"/>
                <a:cs typeface="DM Serif Text"/>
                <a:sym typeface="DM Serif Text"/>
              </a:rPr>
              <a:t>Construct pairwise comparison matrices.</a:t>
            </a:r>
          </a:p>
        </p:txBody>
      </p:sp>
      <p:sp>
        <p:nvSpPr>
          <p:cNvPr id="982" name="Google Shape;982;p79"/>
          <p:cNvSpPr txBox="1"/>
          <p:nvPr>
            <p:custDataLst>
              <p:tags r:id="rId6"/>
            </p:custDataLst>
          </p:nvPr>
        </p:nvSpPr>
        <p:spPr>
          <a:xfrm>
            <a:off x="3398520" y="3795395"/>
            <a:ext cx="2173605" cy="40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2"/>
                </a:solidFill>
                <a:latin typeface="DM Serif Text"/>
                <a:ea typeface="DM Serif Text"/>
                <a:cs typeface="DM Serif Text"/>
                <a:sym typeface="DM Serif Text"/>
              </a:rPr>
              <a:t>Calculate weights</a:t>
            </a:r>
          </a:p>
        </p:txBody>
      </p:sp>
      <p:sp>
        <p:nvSpPr>
          <p:cNvPr id="984" name="Google Shape;984;p79"/>
          <p:cNvSpPr txBox="1"/>
          <p:nvPr>
            <p:custDataLst>
              <p:tags r:id="rId7"/>
            </p:custDataLst>
          </p:nvPr>
        </p:nvSpPr>
        <p:spPr>
          <a:xfrm>
            <a:off x="1577531" y="2663929"/>
            <a:ext cx="345000" cy="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chemeClr val="accent1"/>
                </a:solidFill>
                <a:latin typeface="DM Serif Text"/>
                <a:ea typeface="DM Serif Text"/>
                <a:cs typeface="DM Serif Text"/>
                <a:sym typeface="DM Serif Text"/>
              </a:rPr>
              <a:t>1</a:t>
            </a:r>
            <a:endParaRPr sz="2500" b="1">
              <a:solidFill>
                <a:schemeClr val="accent1"/>
              </a:solidFill>
              <a:latin typeface="DM Serif Text"/>
              <a:ea typeface="DM Serif Text"/>
              <a:cs typeface="DM Serif Text"/>
              <a:sym typeface="DM Serif Text"/>
            </a:endParaRPr>
          </a:p>
        </p:txBody>
      </p:sp>
      <p:sp>
        <p:nvSpPr>
          <p:cNvPr id="986" name="Google Shape;986;p79"/>
          <p:cNvSpPr txBox="1"/>
          <p:nvPr>
            <p:custDataLst>
              <p:tags r:id="rId8"/>
            </p:custDataLst>
          </p:nvPr>
        </p:nvSpPr>
        <p:spPr>
          <a:xfrm>
            <a:off x="4312505" y="2663294"/>
            <a:ext cx="345000" cy="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accent1"/>
                </a:solidFill>
                <a:latin typeface="DM Serif Text"/>
                <a:ea typeface="DM Serif Text"/>
                <a:cs typeface="DM Serif Text"/>
                <a:sym typeface="DM Serif Text"/>
              </a:rPr>
              <a:t>2</a:t>
            </a:r>
          </a:p>
        </p:txBody>
      </p:sp>
      <p:sp>
        <p:nvSpPr>
          <p:cNvPr id="992" name="Google Shape;992;p79"/>
          <p:cNvSpPr txBox="1"/>
          <p:nvPr>
            <p:custDataLst>
              <p:tags r:id="rId9"/>
            </p:custDataLst>
          </p:nvPr>
        </p:nvSpPr>
        <p:spPr>
          <a:xfrm>
            <a:off x="6376035" y="1385570"/>
            <a:ext cx="2234565" cy="728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2"/>
                </a:solidFill>
                <a:latin typeface="DM Serif Text"/>
                <a:ea typeface="DM Serif Text"/>
                <a:cs typeface="DM Serif Text"/>
                <a:sym typeface="DM Serif Text"/>
              </a:rPr>
              <a:t>Perform consistency checks</a:t>
            </a:r>
          </a:p>
        </p:txBody>
      </p:sp>
      <p:sp>
        <p:nvSpPr>
          <p:cNvPr id="994" name="Google Shape;994;p79"/>
          <p:cNvSpPr txBox="1"/>
          <p:nvPr>
            <p:custDataLst>
              <p:tags r:id="rId10"/>
            </p:custDataLst>
          </p:nvPr>
        </p:nvSpPr>
        <p:spPr>
          <a:xfrm>
            <a:off x="7384920" y="2665199"/>
            <a:ext cx="345000" cy="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accent1"/>
                </a:solidFill>
                <a:latin typeface="DM Serif Text"/>
                <a:ea typeface="DM Serif Text"/>
                <a:cs typeface="DM Serif Text"/>
                <a:sym typeface="DM Serif Text"/>
              </a:rPr>
              <a:t>3</a:t>
            </a:r>
          </a:p>
        </p:txBody>
      </p:sp>
      <p:cxnSp>
        <p:nvCxnSpPr>
          <p:cNvPr id="995" name="Google Shape;995;p79"/>
          <p:cNvCxnSpPr/>
          <p:nvPr>
            <p:custDataLst>
              <p:tags r:id="rId11"/>
            </p:custDataLst>
          </p:nvPr>
        </p:nvCxnSpPr>
        <p:spPr>
          <a:xfrm>
            <a:off x="3358225" y="2929199"/>
            <a:ext cx="89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6" name="Google Shape;996;p79"/>
          <p:cNvCxnSpPr/>
          <p:nvPr>
            <p:custDataLst>
              <p:tags r:id="rId12"/>
            </p:custDataLst>
          </p:nvPr>
        </p:nvCxnSpPr>
        <p:spPr>
          <a:xfrm>
            <a:off x="4860125" y="2929200"/>
            <a:ext cx="158686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7" name="Google Shape;997;p79"/>
          <p:cNvCxnSpPr/>
          <p:nvPr>
            <p:custDataLst>
              <p:tags r:id="rId13"/>
            </p:custDataLst>
          </p:nvPr>
        </p:nvCxnSpPr>
        <p:spPr>
          <a:xfrm>
            <a:off x="6376125" y="2929200"/>
            <a:ext cx="87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8" name="Google Shape;998;p79"/>
          <p:cNvCxnSpPr/>
          <p:nvPr>
            <p:custDataLst>
              <p:tags r:id="rId14"/>
            </p:custDataLst>
          </p:nvPr>
        </p:nvCxnSpPr>
        <p:spPr>
          <a:xfrm flipH="1">
            <a:off x="1743907" y="2245714"/>
            <a:ext cx="8255" cy="38608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9" name="Google Shape;999;p79"/>
          <p:cNvCxnSpPr/>
          <p:nvPr>
            <p:custDataLst>
              <p:tags r:id="rId15"/>
            </p:custDataLst>
          </p:nvPr>
        </p:nvCxnSpPr>
        <p:spPr>
          <a:xfrm>
            <a:off x="4482465" y="3250919"/>
            <a:ext cx="5700" cy="48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0" name="Google Shape;1000;p79"/>
          <p:cNvCxnSpPr>
            <a:stCxn id="991" idx="2"/>
          </p:cNvCxnSpPr>
          <p:nvPr>
            <p:custDataLst>
              <p:tags r:id="rId16"/>
            </p:custDataLst>
          </p:nvPr>
        </p:nvCxnSpPr>
        <p:spPr>
          <a:xfrm flipH="1">
            <a:off x="7551648" y="2147289"/>
            <a:ext cx="5700" cy="48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03" name="Google Shape;1003;p79"/>
          <p:cNvPicPr preferRelativeResize="0"/>
          <p:nvPr/>
        </p:nvPicPr>
        <p:blipFill rotWithShape="1">
          <a:blip r:embed="rId21">
            <a:alphaModFix amt="87000"/>
          </a:blip>
          <a:srcRect/>
          <a:stretch>
            <a:fillRect/>
          </a:stretch>
        </p:blipFill>
        <p:spPr>
          <a:xfrm rot="117638">
            <a:off x="8017972" y="-667433"/>
            <a:ext cx="2073707" cy="2073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79"/>
          <p:cNvPicPr preferRelativeResize="0"/>
          <p:nvPr/>
        </p:nvPicPr>
        <p:blipFill rotWithShape="1">
          <a:blip r:embed="rId22">
            <a:alphaModFix amt="69000"/>
          </a:blip>
          <a:srcRect/>
          <a:stretch>
            <a:fillRect/>
          </a:stretch>
        </p:blipFill>
        <p:spPr>
          <a:xfrm rot="-487136">
            <a:off x="-676155" y="4045929"/>
            <a:ext cx="1494185" cy="1494229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79">
            <a:hlinkClick r:id="rId23" action="ppaction://hlinksldjump"/>
          </p:cNvPr>
          <p:cNvSpPr/>
          <p:nvPr/>
        </p:nvSpPr>
        <p:spPr>
          <a:xfrm>
            <a:off x="4459398" y="134651"/>
            <a:ext cx="225209" cy="207616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79">
            <a:hlinkClick r:id="" action="ppaction://hlinkshowjump?jump=nextslide"/>
          </p:cNvPr>
          <p:cNvSpPr/>
          <p:nvPr/>
        </p:nvSpPr>
        <p:spPr>
          <a:xfrm>
            <a:off x="4868757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79">
            <a:hlinkClick r:id="" action="ppaction://hlinkshowjump?jump=nextslide"/>
          </p:cNvPr>
          <p:cNvSpPr/>
          <p:nvPr/>
        </p:nvSpPr>
        <p:spPr>
          <a:xfrm flipH="1">
            <a:off x="4107432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69"/>
          <p:cNvSpPr txBox="1">
            <a:spLocks noGrp="1"/>
          </p:cNvSpPr>
          <p:nvPr>
            <p:ph type="title"/>
          </p:nvPr>
        </p:nvSpPr>
        <p:spPr>
          <a:xfrm>
            <a:off x="984885" y="1873250"/>
            <a:ext cx="2818130" cy="13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ym typeface="+mn-ea"/>
              </a:rPr>
              <a:t>Scor</a:t>
            </a:r>
            <a:r>
              <a:rPr lang="en-US" altLang="en-GB" sz="3200">
                <a:sym typeface="+mn-ea"/>
              </a:rPr>
              <a:t>e</a:t>
            </a:r>
            <a:r>
              <a:rPr lang="en-GB" sz="3200">
                <a:sym typeface="+mn-ea"/>
              </a:rPr>
              <a:t> the </a:t>
            </a:r>
            <a:r>
              <a:rPr lang="en-US" altLang="en-GB" sz="3200">
                <a:sym typeface="+mn-ea"/>
              </a:rPr>
              <a:t>O</a:t>
            </a:r>
            <a:r>
              <a:rPr lang="en-GB" sz="3200">
                <a:sym typeface="+mn-ea"/>
              </a:rPr>
              <a:t>verall </a:t>
            </a:r>
            <a:r>
              <a:rPr lang="en-US" altLang="en-GB" sz="3200">
                <a:sym typeface="+mn-ea"/>
              </a:rPr>
              <a:t>M</a:t>
            </a:r>
            <a:r>
              <a:rPr lang="en-GB" sz="3200">
                <a:sym typeface="+mn-ea"/>
              </a:rPr>
              <a:t>ental </a:t>
            </a:r>
            <a:r>
              <a:rPr lang="en-US" altLang="en-GB" sz="3200">
                <a:sym typeface="+mn-ea"/>
              </a:rPr>
              <a:t>S</a:t>
            </a:r>
            <a:r>
              <a:rPr lang="en-GB" sz="3200">
                <a:sym typeface="+mn-ea"/>
              </a:rPr>
              <a:t>tate</a:t>
            </a:r>
            <a:endParaRPr lang="en-US" altLang="en-GB" sz="3200"/>
          </a:p>
        </p:txBody>
      </p:sp>
      <p:sp>
        <p:nvSpPr>
          <p:cNvPr id="793" name="Google Shape;793;p69"/>
          <p:cNvSpPr txBox="1">
            <a:spLocks noGrp="1"/>
          </p:cNvSpPr>
          <p:nvPr>
            <p:ph type="subTitle" idx="1"/>
          </p:nvPr>
        </p:nvSpPr>
        <p:spPr>
          <a:xfrm>
            <a:off x="3943790" y="1873350"/>
            <a:ext cx="4659300" cy="13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Convert the status evaluation of each influencing factor into a score, then calculate the weighted average of the scores.</a:t>
            </a:r>
          </a:p>
        </p:txBody>
      </p:sp>
      <p:sp>
        <p:nvSpPr>
          <p:cNvPr id="794" name="Google Shape;794;p69">
            <a:hlinkClick r:id="rId3" action="ppaction://hlinksldjump"/>
          </p:cNvPr>
          <p:cNvSpPr/>
          <p:nvPr/>
        </p:nvSpPr>
        <p:spPr>
          <a:xfrm>
            <a:off x="4459398" y="134651"/>
            <a:ext cx="225209" cy="207616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69">
            <a:hlinkClick r:id="" action="ppaction://hlinkshowjump?jump=nextslide"/>
          </p:cNvPr>
          <p:cNvSpPr/>
          <p:nvPr/>
        </p:nvSpPr>
        <p:spPr>
          <a:xfrm>
            <a:off x="4868757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69">
            <a:hlinkClick r:id="" action="ppaction://hlinkshowjump?jump=nextslide"/>
          </p:cNvPr>
          <p:cNvSpPr/>
          <p:nvPr/>
        </p:nvSpPr>
        <p:spPr>
          <a:xfrm flipH="1">
            <a:off x="4107432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78"/>
          <p:cNvSpPr/>
          <p:nvPr/>
        </p:nvSpPr>
        <p:spPr>
          <a:xfrm>
            <a:off x="713000" y="1263450"/>
            <a:ext cx="2800800" cy="2616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2" name="Google Shape;952;p78"/>
          <p:cNvPicPr preferRelativeResize="0"/>
          <p:nvPr/>
        </p:nvPicPr>
        <p:blipFill rotWithShape="1">
          <a:blip r:embed="rId3">
            <a:alphaModFix amt="60000"/>
          </a:blip>
          <a:srcRect/>
          <a:stretch>
            <a:fillRect/>
          </a:stretch>
        </p:blipFill>
        <p:spPr>
          <a:xfrm rot="10312883">
            <a:off x="7983842" y="4228427"/>
            <a:ext cx="223202" cy="22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78"/>
          <p:cNvPicPr preferRelativeResize="0"/>
          <p:nvPr/>
        </p:nvPicPr>
        <p:blipFill rotWithShape="1">
          <a:blip r:embed="rId4">
            <a:alphaModFix amt="60000"/>
          </a:blip>
          <a:srcRect/>
          <a:stretch>
            <a:fillRect/>
          </a:stretch>
        </p:blipFill>
        <p:spPr>
          <a:xfrm rot="10312883">
            <a:off x="5286217" y="1278102"/>
            <a:ext cx="223202" cy="223203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78"/>
          <p:cNvSpPr txBox="1">
            <a:spLocks noGrp="1"/>
          </p:cNvSpPr>
          <p:nvPr>
            <p:ph type="title"/>
          </p:nvPr>
        </p:nvSpPr>
        <p:spPr>
          <a:xfrm>
            <a:off x="3803650" y="1129665"/>
            <a:ext cx="4799330" cy="998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Analyze</a:t>
            </a:r>
            <a:r>
              <a:rPr lang="en-US" altLang="en-GB" sz="3600"/>
              <a:t> </a:t>
            </a:r>
            <a:r>
              <a:rPr lang="en-GB" sz="3600">
                <a:solidFill>
                  <a:schemeClr val="lt2"/>
                </a:solidFill>
              </a:rPr>
              <a:t>Different</a:t>
            </a:r>
            <a:r>
              <a:rPr lang="en-US" altLang="en-GB" sz="3600">
                <a:solidFill>
                  <a:schemeClr val="lt2"/>
                </a:solidFill>
              </a:rPr>
              <a:t> </a:t>
            </a:r>
            <a:r>
              <a:rPr lang="en-GB" sz="3600">
                <a:sym typeface="+mn-ea"/>
              </a:rPr>
              <a:t>Influencing </a:t>
            </a:r>
            <a:r>
              <a:rPr lang="en-GB" sz="3600">
                <a:solidFill>
                  <a:schemeClr val="lt2"/>
                </a:solidFill>
                <a:sym typeface="+mn-ea"/>
              </a:rPr>
              <a:t>Factors</a:t>
            </a:r>
            <a:endParaRPr lang="en-US" altLang="en-GB" sz="3600">
              <a:solidFill>
                <a:schemeClr val="lt2"/>
              </a:solidFill>
            </a:endParaRPr>
          </a:p>
        </p:txBody>
      </p:sp>
      <p:sp>
        <p:nvSpPr>
          <p:cNvPr id="955" name="Google Shape;955;p78"/>
          <p:cNvSpPr txBox="1">
            <a:spLocks noGrp="1"/>
          </p:cNvSpPr>
          <p:nvPr>
            <p:ph type="subTitle" idx="1"/>
          </p:nvPr>
        </p:nvSpPr>
        <p:spPr>
          <a:xfrm>
            <a:off x="3746500" y="2407285"/>
            <a:ext cx="4552950" cy="11106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Cross-analysis, or three-dimensional analysis, combines longitudinal and lateral methods, progressing from basic to advanced.</a:t>
            </a:r>
          </a:p>
        </p:txBody>
      </p:sp>
      <p:sp>
        <p:nvSpPr>
          <p:cNvPr id="956" name="Google Shape;956;p78">
            <a:hlinkClick r:id="rId5" action="ppaction://hlinksldjump"/>
          </p:cNvPr>
          <p:cNvSpPr/>
          <p:nvPr/>
        </p:nvSpPr>
        <p:spPr>
          <a:xfrm>
            <a:off x="4459398" y="134651"/>
            <a:ext cx="225209" cy="207616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78">
            <a:hlinkClick r:id="" action="ppaction://hlinkshowjump?jump=nextslide"/>
          </p:cNvPr>
          <p:cNvSpPr/>
          <p:nvPr/>
        </p:nvSpPr>
        <p:spPr>
          <a:xfrm>
            <a:off x="4868757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78">
            <a:hlinkClick r:id="" action="ppaction://hlinkshowjump?jump=nextslide"/>
          </p:cNvPr>
          <p:cNvSpPr/>
          <p:nvPr/>
        </p:nvSpPr>
        <p:spPr>
          <a:xfrm flipH="1">
            <a:off x="4107432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图片 1" descr="20150704111505_vcEHM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105" y="1263650"/>
            <a:ext cx="2800985" cy="2625725"/>
          </a:xfrm>
          <a:prstGeom prst="rect">
            <a:avLst/>
          </a:prstGeom>
        </p:spPr>
      </p:pic>
      <p:pic>
        <p:nvPicPr>
          <p:cNvPr id="960" name="Google Shape;960;p78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2647766" y="718875"/>
            <a:ext cx="1230028" cy="99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78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407950" y="3308500"/>
            <a:ext cx="1434500" cy="1157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78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407945" y="3062971"/>
            <a:ext cx="809650" cy="65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61"/>
          <p:cNvPicPr preferRelativeResize="0"/>
          <p:nvPr/>
        </p:nvPicPr>
        <p:blipFill rotWithShape="1">
          <a:blip r:embed="rId3">
            <a:alphaModFix amt="75000"/>
          </a:blip>
          <a:srcRect/>
          <a:stretch>
            <a:fillRect/>
          </a:stretch>
        </p:blipFill>
        <p:spPr>
          <a:xfrm rot="-487125">
            <a:off x="1171187" y="1717119"/>
            <a:ext cx="877613" cy="877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61"/>
          <p:cNvPicPr preferRelativeResize="0"/>
          <p:nvPr/>
        </p:nvPicPr>
        <p:blipFill rotWithShape="1">
          <a:blip r:embed="rId3">
            <a:alphaModFix amt="75000"/>
          </a:blip>
          <a:srcRect/>
          <a:stretch>
            <a:fillRect/>
          </a:stretch>
        </p:blipFill>
        <p:spPr>
          <a:xfrm rot="-487125">
            <a:off x="4832425" y="1722944"/>
            <a:ext cx="877613" cy="877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61"/>
          <p:cNvPicPr preferRelativeResize="0"/>
          <p:nvPr/>
        </p:nvPicPr>
        <p:blipFill rotWithShape="1">
          <a:blip r:embed="rId3">
            <a:alphaModFix amt="75000"/>
          </a:blip>
          <a:srcRect/>
          <a:stretch>
            <a:fillRect/>
          </a:stretch>
        </p:blipFill>
        <p:spPr>
          <a:xfrm rot="-487125">
            <a:off x="4832437" y="3274994"/>
            <a:ext cx="877613" cy="877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61"/>
          <p:cNvPicPr preferRelativeResize="0"/>
          <p:nvPr/>
        </p:nvPicPr>
        <p:blipFill rotWithShape="1">
          <a:blip r:embed="rId3">
            <a:alphaModFix amt="75000"/>
          </a:blip>
          <a:srcRect/>
          <a:stretch>
            <a:fillRect/>
          </a:stretch>
        </p:blipFill>
        <p:spPr>
          <a:xfrm rot="-487125">
            <a:off x="1155600" y="3263319"/>
            <a:ext cx="877613" cy="877598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61">
            <a:hlinkClick r:id="rId4" action="ppaction://hlinksldjump"/>
          </p:cNvPr>
          <p:cNvSpPr txBox="1">
            <a:spLocks noGrp="1"/>
          </p:cNvSpPr>
          <p:nvPr>
            <p:ph type="title"/>
          </p:nvPr>
        </p:nvSpPr>
        <p:spPr>
          <a:xfrm>
            <a:off x="2205075" y="1924918"/>
            <a:ext cx="21147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Background</a:t>
            </a:r>
            <a:endParaRPr dirty="0"/>
          </a:p>
        </p:txBody>
      </p:sp>
      <p:sp>
        <p:nvSpPr>
          <p:cNvPr id="606" name="Google Shape;606;p61">
            <a:hlinkClick r:id="rId5" action="ppaction://hlinksldjump"/>
          </p:cNvPr>
          <p:cNvSpPr txBox="1">
            <a:spLocks noGrp="1"/>
          </p:cNvSpPr>
          <p:nvPr>
            <p:ph type="title" idx="6"/>
          </p:nvPr>
        </p:nvSpPr>
        <p:spPr>
          <a:xfrm>
            <a:off x="2204751" y="3501950"/>
            <a:ext cx="21147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Analysis and Results</a:t>
            </a:r>
            <a:endParaRPr dirty="0"/>
          </a:p>
        </p:txBody>
      </p:sp>
      <p:sp>
        <p:nvSpPr>
          <p:cNvPr id="608" name="Google Shape;608;p61">
            <a:hlinkClick r:id="" action="ppaction://noaction"/>
          </p:cNvPr>
          <p:cNvSpPr txBox="1">
            <a:spLocks noGrp="1"/>
          </p:cNvSpPr>
          <p:nvPr>
            <p:ph type="title" idx="9"/>
          </p:nvPr>
        </p:nvSpPr>
        <p:spPr>
          <a:xfrm>
            <a:off x="6000312" y="3530320"/>
            <a:ext cx="21147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Discussion</a:t>
            </a:r>
            <a:endParaRPr dirty="0"/>
          </a:p>
        </p:txBody>
      </p:sp>
      <p:sp>
        <p:nvSpPr>
          <p:cNvPr id="610" name="Google Shape;610;p61">
            <a:hlinkClick r:id="rId4" action="ppaction://hlinksldjump"/>
          </p:cNvPr>
          <p:cNvSpPr txBox="1">
            <a:spLocks noGrp="1"/>
          </p:cNvSpPr>
          <p:nvPr>
            <p:ph type="title" idx="2"/>
          </p:nvPr>
        </p:nvSpPr>
        <p:spPr>
          <a:xfrm>
            <a:off x="1147400" y="1960125"/>
            <a:ext cx="8940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</a:p>
        </p:txBody>
      </p:sp>
      <p:sp>
        <p:nvSpPr>
          <p:cNvPr id="612" name="Google Shape;612;p61">
            <a:hlinkClick r:id="rId6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5881900" y="1959595"/>
            <a:ext cx="21147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Methods</a:t>
            </a:r>
            <a:endParaRPr dirty="0"/>
          </a:p>
        </p:txBody>
      </p:sp>
      <p:sp>
        <p:nvSpPr>
          <p:cNvPr id="614" name="Google Shape;614;p61">
            <a:hlinkClick r:id="rId6" action="ppaction://hlinksldjump"/>
          </p:cNvPr>
          <p:cNvSpPr txBox="1">
            <a:spLocks noGrp="1"/>
          </p:cNvSpPr>
          <p:nvPr>
            <p:ph type="title" idx="4"/>
          </p:nvPr>
        </p:nvSpPr>
        <p:spPr>
          <a:xfrm>
            <a:off x="4824213" y="1960125"/>
            <a:ext cx="8940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</a:p>
        </p:txBody>
      </p:sp>
      <p:sp>
        <p:nvSpPr>
          <p:cNvPr id="615" name="Google Shape;615;p61">
            <a:hlinkClick r:id="rId5" action="ppaction://hlinksldjump"/>
          </p:cNvPr>
          <p:cNvSpPr txBox="1">
            <a:spLocks noGrp="1"/>
          </p:cNvSpPr>
          <p:nvPr>
            <p:ph type="title" idx="7"/>
          </p:nvPr>
        </p:nvSpPr>
        <p:spPr>
          <a:xfrm>
            <a:off x="1147400" y="3501950"/>
            <a:ext cx="8940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</a:p>
        </p:txBody>
      </p:sp>
      <p:sp>
        <p:nvSpPr>
          <p:cNvPr id="616" name="Google Shape;616;p61">
            <a:hlinkClick r:id="" action="ppaction://noaction"/>
          </p:cNvPr>
          <p:cNvSpPr txBox="1">
            <a:spLocks noGrp="1"/>
          </p:cNvSpPr>
          <p:nvPr>
            <p:ph type="title" idx="13"/>
          </p:nvPr>
        </p:nvSpPr>
        <p:spPr>
          <a:xfrm>
            <a:off x="4824213" y="3501950"/>
            <a:ext cx="8940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</a:p>
        </p:txBody>
      </p:sp>
      <p:sp>
        <p:nvSpPr>
          <p:cNvPr id="617" name="Google Shape;617;p61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rPr>
              <a:t>Table of </a:t>
            </a:r>
            <a:r>
              <a:rPr lang="en-GB"/>
              <a:t>c</a:t>
            </a:r>
            <a:r>
              <a:rPr lang="en-GB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rPr>
              <a:t>ontents</a:t>
            </a:r>
            <a:endParaRPr>
              <a:solidFill>
                <a:schemeClr val="dk2"/>
              </a:solidFill>
              <a:latin typeface="DM Serif Text"/>
              <a:ea typeface="DM Serif Text"/>
              <a:cs typeface="DM Serif Text"/>
              <a:sym typeface="DM Serif Text"/>
            </a:endParaRPr>
          </a:p>
        </p:txBody>
      </p:sp>
      <p:sp>
        <p:nvSpPr>
          <p:cNvPr id="618" name="Google Shape;618;p61">
            <a:hlinkClick r:id="rId7" action="ppaction://hlinksldjump"/>
          </p:cNvPr>
          <p:cNvSpPr/>
          <p:nvPr/>
        </p:nvSpPr>
        <p:spPr>
          <a:xfrm>
            <a:off x="4459398" y="134651"/>
            <a:ext cx="225209" cy="207616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61">
            <a:hlinkClick r:id="" action="ppaction://hlinkshowjump?jump=nextslide"/>
          </p:cNvPr>
          <p:cNvSpPr/>
          <p:nvPr/>
        </p:nvSpPr>
        <p:spPr>
          <a:xfrm>
            <a:off x="4868757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61">
            <a:hlinkClick r:id="" action="ppaction://hlinkshowjump?jump=nextslide"/>
          </p:cNvPr>
          <p:cNvSpPr/>
          <p:nvPr/>
        </p:nvSpPr>
        <p:spPr>
          <a:xfrm flipH="1">
            <a:off x="4107432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1" name="Google Shape;1111;p83"/>
          <p:cNvPicPr preferRelativeResize="0"/>
          <p:nvPr/>
        </p:nvPicPr>
        <p:blipFill rotWithShape="1">
          <a:blip r:embed="rId3"/>
          <a:srcRect l="15266" t="3832" r="9641" b="5125"/>
          <a:stretch>
            <a:fillRect/>
          </a:stretch>
        </p:blipFill>
        <p:spPr>
          <a:xfrm flipH="1">
            <a:off x="713100" y="1714391"/>
            <a:ext cx="1043675" cy="10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83"/>
          <p:cNvSpPr txBox="1">
            <a:spLocks noGrp="1"/>
          </p:cNvSpPr>
          <p:nvPr>
            <p:ph type="title"/>
          </p:nvPr>
        </p:nvSpPr>
        <p:spPr>
          <a:xfrm flipH="1">
            <a:off x="2000885" y="1254125"/>
            <a:ext cx="3035300" cy="19424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Analysis&amp;</a:t>
            </a:r>
            <a:br>
              <a:rPr lang="en-US" altLang="en-GB"/>
            </a:br>
            <a:r>
              <a:rPr lang="en-US" altLang="en-GB"/>
              <a:t>Result</a:t>
            </a:r>
          </a:p>
        </p:txBody>
      </p:sp>
      <p:sp>
        <p:nvSpPr>
          <p:cNvPr id="1113" name="Google Shape;1113;p83"/>
          <p:cNvSpPr txBox="1">
            <a:spLocks noGrp="1"/>
          </p:cNvSpPr>
          <p:nvPr>
            <p:ph type="subTitle" idx="1"/>
          </p:nvPr>
        </p:nvSpPr>
        <p:spPr>
          <a:xfrm flipH="1">
            <a:off x="2084535" y="2941090"/>
            <a:ext cx="2867400" cy="4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altLang="zh-CN" dirty="0"/>
              <a:t>Made by </a:t>
            </a:r>
            <a:r>
              <a:rPr lang="zh-CN" altLang="en-US" dirty="0"/>
              <a:t>丁嘉晖，郭琪</a:t>
            </a:r>
          </a:p>
        </p:txBody>
      </p:sp>
      <p:sp>
        <p:nvSpPr>
          <p:cNvPr id="1114" name="Google Shape;1114;p83"/>
          <p:cNvSpPr txBox="1">
            <a:spLocks noGrp="1"/>
          </p:cNvSpPr>
          <p:nvPr>
            <p:ph type="title" idx="2"/>
          </p:nvPr>
        </p:nvSpPr>
        <p:spPr>
          <a:xfrm flipH="1">
            <a:off x="736638" y="1804115"/>
            <a:ext cx="996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</a:p>
        </p:txBody>
      </p:sp>
      <p:pic>
        <p:nvPicPr>
          <p:cNvPr id="1115" name="Google Shape;1115;p83"/>
          <p:cNvPicPr preferRelativeResize="0"/>
          <p:nvPr/>
        </p:nvPicPr>
        <p:blipFill rotWithShape="1">
          <a:blip r:embed="rId4">
            <a:alphaModFix amt="60000"/>
          </a:blip>
          <a:srcRect/>
          <a:stretch>
            <a:fillRect/>
          </a:stretch>
        </p:blipFill>
        <p:spPr>
          <a:xfrm rot="-487117">
            <a:off x="4460393" y="1145219"/>
            <a:ext cx="223202" cy="223203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83">
            <a:hlinkClick r:id="rId5" action="ppaction://hlinksldjump"/>
          </p:cNvPr>
          <p:cNvSpPr/>
          <p:nvPr/>
        </p:nvSpPr>
        <p:spPr>
          <a:xfrm>
            <a:off x="4459398" y="134651"/>
            <a:ext cx="225209" cy="207616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83">
            <a:hlinkClick r:id="" action="ppaction://hlinkshowjump?jump=nextslide"/>
          </p:cNvPr>
          <p:cNvSpPr/>
          <p:nvPr/>
        </p:nvSpPr>
        <p:spPr>
          <a:xfrm>
            <a:off x="4868757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83">
            <a:hlinkClick r:id="" action="ppaction://hlinkshowjump?jump=nextslide"/>
          </p:cNvPr>
          <p:cNvSpPr/>
          <p:nvPr/>
        </p:nvSpPr>
        <p:spPr>
          <a:xfrm flipH="1">
            <a:off x="4107432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9" name="Google Shape;1119;p83"/>
          <p:cNvGrpSpPr/>
          <p:nvPr/>
        </p:nvGrpSpPr>
        <p:grpSpPr>
          <a:xfrm>
            <a:off x="5390371" y="1383078"/>
            <a:ext cx="2993703" cy="4218928"/>
            <a:chOff x="4190675" y="3025400"/>
            <a:chExt cx="1274350" cy="1795900"/>
          </a:xfrm>
        </p:grpSpPr>
        <p:sp>
          <p:nvSpPr>
            <p:cNvPr id="1120" name="Google Shape;1120;p83"/>
            <p:cNvSpPr/>
            <p:nvPr/>
          </p:nvSpPr>
          <p:spPr>
            <a:xfrm>
              <a:off x="4190675" y="3025400"/>
              <a:ext cx="497300" cy="1795900"/>
            </a:xfrm>
            <a:custGeom>
              <a:avLst/>
              <a:gdLst/>
              <a:ahLst/>
              <a:cxnLst/>
              <a:rect l="l" t="t" r="r" b="b"/>
              <a:pathLst>
                <a:path w="19892" h="71836" extrusionOk="0">
                  <a:moveTo>
                    <a:pt x="16318" y="0"/>
                  </a:moveTo>
                  <a:cubicBezTo>
                    <a:pt x="15644" y="408"/>
                    <a:pt x="14107" y="1348"/>
                    <a:pt x="13449" y="1756"/>
                  </a:cubicBezTo>
                  <a:cubicBezTo>
                    <a:pt x="11427" y="2838"/>
                    <a:pt x="10173" y="4859"/>
                    <a:pt x="9248" y="6897"/>
                  </a:cubicBezTo>
                  <a:cubicBezTo>
                    <a:pt x="8606" y="8214"/>
                    <a:pt x="7383" y="9389"/>
                    <a:pt x="7321" y="10925"/>
                  </a:cubicBezTo>
                  <a:cubicBezTo>
                    <a:pt x="7321" y="11678"/>
                    <a:pt x="7462" y="12415"/>
                    <a:pt x="7524" y="13167"/>
                  </a:cubicBezTo>
                  <a:cubicBezTo>
                    <a:pt x="7554" y="13496"/>
                    <a:pt x="7584" y="13882"/>
                    <a:pt x="7464" y="14189"/>
                  </a:cubicBezTo>
                  <a:lnTo>
                    <a:pt x="7464" y="14189"/>
                  </a:lnTo>
                  <a:cubicBezTo>
                    <a:pt x="6658" y="14020"/>
                    <a:pt x="5941" y="13531"/>
                    <a:pt x="5299" y="13041"/>
                  </a:cubicBezTo>
                  <a:cubicBezTo>
                    <a:pt x="5280" y="13037"/>
                    <a:pt x="5261" y="13034"/>
                    <a:pt x="5242" y="13034"/>
                  </a:cubicBezTo>
                  <a:cubicBezTo>
                    <a:pt x="5194" y="13034"/>
                    <a:pt x="5148" y="13053"/>
                    <a:pt x="5126" y="13120"/>
                  </a:cubicBezTo>
                  <a:cubicBezTo>
                    <a:pt x="5110" y="13198"/>
                    <a:pt x="5126" y="13198"/>
                    <a:pt x="5142" y="13245"/>
                  </a:cubicBezTo>
                  <a:cubicBezTo>
                    <a:pt x="5220" y="13433"/>
                    <a:pt x="5330" y="13606"/>
                    <a:pt x="5455" y="13763"/>
                  </a:cubicBezTo>
                  <a:cubicBezTo>
                    <a:pt x="5867" y="14248"/>
                    <a:pt x="6445" y="14568"/>
                    <a:pt x="7034" y="14774"/>
                  </a:cubicBezTo>
                  <a:lnTo>
                    <a:pt x="7034" y="14774"/>
                  </a:lnTo>
                  <a:cubicBezTo>
                    <a:pt x="6519" y="15302"/>
                    <a:pt x="5925" y="15762"/>
                    <a:pt x="5330" y="16208"/>
                  </a:cubicBezTo>
                  <a:cubicBezTo>
                    <a:pt x="4060" y="17148"/>
                    <a:pt x="2697" y="17979"/>
                    <a:pt x="1270" y="18653"/>
                  </a:cubicBezTo>
                  <a:cubicBezTo>
                    <a:pt x="314" y="18998"/>
                    <a:pt x="1" y="19656"/>
                    <a:pt x="204" y="20628"/>
                  </a:cubicBezTo>
                  <a:cubicBezTo>
                    <a:pt x="361" y="21427"/>
                    <a:pt x="894" y="22086"/>
                    <a:pt x="1380" y="22713"/>
                  </a:cubicBezTo>
                  <a:cubicBezTo>
                    <a:pt x="1678" y="23167"/>
                    <a:pt x="2242" y="23606"/>
                    <a:pt x="1929" y="24170"/>
                  </a:cubicBezTo>
                  <a:cubicBezTo>
                    <a:pt x="439" y="26380"/>
                    <a:pt x="487" y="26396"/>
                    <a:pt x="2509" y="28136"/>
                  </a:cubicBezTo>
                  <a:cubicBezTo>
                    <a:pt x="2638" y="28265"/>
                    <a:pt x="2793" y="28394"/>
                    <a:pt x="2878" y="28535"/>
                  </a:cubicBezTo>
                  <a:lnTo>
                    <a:pt x="2878" y="28535"/>
                  </a:lnTo>
                  <a:cubicBezTo>
                    <a:pt x="2197" y="28663"/>
                    <a:pt x="1400" y="28504"/>
                    <a:pt x="769" y="28904"/>
                  </a:cubicBezTo>
                  <a:cubicBezTo>
                    <a:pt x="189" y="29296"/>
                    <a:pt x="204" y="30205"/>
                    <a:pt x="659" y="30675"/>
                  </a:cubicBezTo>
                  <a:cubicBezTo>
                    <a:pt x="910" y="30957"/>
                    <a:pt x="1192" y="31224"/>
                    <a:pt x="1270" y="31600"/>
                  </a:cubicBezTo>
                  <a:cubicBezTo>
                    <a:pt x="1286" y="32148"/>
                    <a:pt x="863" y="32650"/>
                    <a:pt x="690" y="33183"/>
                  </a:cubicBezTo>
                  <a:cubicBezTo>
                    <a:pt x="377" y="33935"/>
                    <a:pt x="251" y="34782"/>
                    <a:pt x="455" y="35597"/>
                  </a:cubicBezTo>
                  <a:cubicBezTo>
                    <a:pt x="894" y="37227"/>
                    <a:pt x="2603" y="38152"/>
                    <a:pt x="4201" y="38277"/>
                  </a:cubicBezTo>
                  <a:cubicBezTo>
                    <a:pt x="6129" y="38371"/>
                    <a:pt x="10894" y="38324"/>
                    <a:pt x="12227" y="39578"/>
                  </a:cubicBezTo>
                  <a:cubicBezTo>
                    <a:pt x="13512" y="41099"/>
                    <a:pt x="13496" y="43277"/>
                    <a:pt x="14060" y="45127"/>
                  </a:cubicBezTo>
                  <a:cubicBezTo>
                    <a:pt x="14499" y="46475"/>
                    <a:pt x="15455" y="48136"/>
                    <a:pt x="16098" y="49422"/>
                  </a:cubicBezTo>
                  <a:cubicBezTo>
                    <a:pt x="16945" y="51208"/>
                    <a:pt x="17916" y="52964"/>
                    <a:pt x="18841" y="54704"/>
                  </a:cubicBezTo>
                  <a:cubicBezTo>
                    <a:pt x="19233" y="55394"/>
                    <a:pt x="19531" y="56099"/>
                    <a:pt x="19531" y="56914"/>
                  </a:cubicBezTo>
                  <a:cubicBezTo>
                    <a:pt x="19609" y="58105"/>
                    <a:pt x="19594" y="59281"/>
                    <a:pt x="19688" y="60472"/>
                  </a:cubicBezTo>
                  <a:cubicBezTo>
                    <a:pt x="19766" y="61256"/>
                    <a:pt x="19625" y="62039"/>
                    <a:pt x="19327" y="62776"/>
                  </a:cubicBezTo>
                  <a:cubicBezTo>
                    <a:pt x="19045" y="63513"/>
                    <a:pt x="18606" y="64187"/>
                    <a:pt x="18387" y="64955"/>
                  </a:cubicBezTo>
                  <a:cubicBezTo>
                    <a:pt x="17713" y="67149"/>
                    <a:pt x="17180" y="69657"/>
                    <a:pt x="16490" y="71836"/>
                  </a:cubicBezTo>
                  <a:cubicBezTo>
                    <a:pt x="17195" y="69657"/>
                    <a:pt x="17760" y="67165"/>
                    <a:pt x="18449" y="64971"/>
                  </a:cubicBezTo>
                  <a:cubicBezTo>
                    <a:pt x="18684" y="64218"/>
                    <a:pt x="19139" y="63560"/>
                    <a:pt x="19421" y="62807"/>
                  </a:cubicBezTo>
                  <a:cubicBezTo>
                    <a:pt x="19719" y="62071"/>
                    <a:pt x="19891" y="61271"/>
                    <a:pt x="19813" y="60472"/>
                  </a:cubicBezTo>
                  <a:cubicBezTo>
                    <a:pt x="19656" y="58889"/>
                    <a:pt x="19876" y="57259"/>
                    <a:pt x="19484" y="55707"/>
                  </a:cubicBezTo>
                  <a:cubicBezTo>
                    <a:pt x="18872" y="54265"/>
                    <a:pt x="17995" y="52886"/>
                    <a:pt x="17305" y="51475"/>
                  </a:cubicBezTo>
                  <a:cubicBezTo>
                    <a:pt x="16694" y="50284"/>
                    <a:pt x="15785" y="48434"/>
                    <a:pt x="15173" y="47227"/>
                  </a:cubicBezTo>
                  <a:cubicBezTo>
                    <a:pt x="14640" y="46161"/>
                    <a:pt x="14155" y="45095"/>
                    <a:pt x="13966" y="43920"/>
                  </a:cubicBezTo>
                  <a:cubicBezTo>
                    <a:pt x="13622" y="42384"/>
                    <a:pt x="13449" y="40675"/>
                    <a:pt x="12368" y="39437"/>
                  </a:cubicBezTo>
                  <a:cubicBezTo>
                    <a:pt x="11459" y="38606"/>
                    <a:pt x="10126" y="38544"/>
                    <a:pt x="8966" y="38340"/>
                  </a:cubicBezTo>
                  <a:cubicBezTo>
                    <a:pt x="7399" y="38136"/>
                    <a:pt x="5800" y="38073"/>
                    <a:pt x="4217" y="38026"/>
                  </a:cubicBezTo>
                  <a:cubicBezTo>
                    <a:pt x="3449" y="37979"/>
                    <a:pt x="2697" y="37729"/>
                    <a:pt x="2054" y="37305"/>
                  </a:cubicBezTo>
                  <a:cubicBezTo>
                    <a:pt x="63" y="35989"/>
                    <a:pt x="455" y="34029"/>
                    <a:pt x="1411" y="32196"/>
                  </a:cubicBezTo>
                  <a:cubicBezTo>
                    <a:pt x="1615" y="31788"/>
                    <a:pt x="1537" y="31302"/>
                    <a:pt x="1239" y="30957"/>
                  </a:cubicBezTo>
                  <a:cubicBezTo>
                    <a:pt x="988" y="30628"/>
                    <a:pt x="659" y="30393"/>
                    <a:pt x="596" y="30048"/>
                  </a:cubicBezTo>
                  <a:cubicBezTo>
                    <a:pt x="314" y="28700"/>
                    <a:pt x="2007" y="28873"/>
                    <a:pt x="2885" y="28794"/>
                  </a:cubicBezTo>
                  <a:cubicBezTo>
                    <a:pt x="3480" y="28669"/>
                    <a:pt x="2869" y="28152"/>
                    <a:pt x="2650" y="27963"/>
                  </a:cubicBezTo>
                  <a:lnTo>
                    <a:pt x="2211" y="27572"/>
                  </a:lnTo>
                  <a:cubicBezTo>
                    <a:pt x="424" y="26130"/>
                    <a:pt x="1145" y="25894"/>
                    <a:pt x="2117" y="24264"/>
                  </a:cubicBezTo>
                  <a:cubicBezTo>
                    <a:pt x="2211" y="24076"/>
                    <a:pt x="2289" y="23825"/>
                    <a:pt x="2211" y="23622"/>
                  </a:cubicBezTo>
                  <a:cubicBezTo>
                    <a:pt x="2132" y="23402"/>
                    <a:pt x="2023" y="23230"/>
                    <a:pt x="1913" y="23073"/>
                  </a:cubicBezTo>
                  <a:cubicBezTo>
                    <a:pt x="1349" y="22274"/>
                    <a:pt x="596" y="21537"/>
                    <a:pt x="408" y="20581"/>
                  </a:cubicBezTo>
                  <a:cubicBezTo>
                    <a:pt x="220" y="19672"/>
                    <a:pt x="487" y="19154"/>
                    <a:pt x="1364" y="18825"/>
                  </a:cubicBezTo>
                  <a:cubicBezTo>
                    <a:pt x="3527" y="17744"/>
                    <a:pt x="5643" y="16443"/>
                    <a:pt x="7336" y="14703"/>
                  </a:cubicBezTo>
                  <a:cubicBezTo>
                    <a:pt x="6537" y="14452"/>
                    <a:pt x="5706" y="14029"/>
                    <a:pt x="5330" y="13261"/>
                  </a:cubicBezTo>
                  <a:lnTo>
                    <a:pt x="5329" y="13258"/>
                  </a:lnTo>
                  <a:lnTo>
                    <a:pt x="5329" y="13258"/>
                  </a:lnTo>
                  <a:cubicBezTo>
                    <a:pt x="5969" y="13752"/>
                    <a:pt x="6695" y="14192"/>
                    <a:pt x="7509" y="14342"/>
                  </a:cubicBezTo>
                  <a:lnTo>
                    <a:pt x="7556" y="14358"/>
                  </a:lnTo>
                  <a:lnTo>
                    <a:pt x="7587" y="14295"/>
                  </a:lnTo>
                  <a:cubicBezTo>
                    <a:pt x="7744" y="13919"/>
                    <a:pt x="7697" y="13543"/>
                    <a:pt x="7681" y="13151"/>
                  </a:cubicBezTo>
                  <a:cubicBezTo>
                    <a:pt x="7618" y="12415"/>
                    <a:pt x="7462" y="11678"/>
                    <a:pt x="7446" y="10925"/>
                  </a:cubicBezTo>
                  <a:cubicBezTo>
                    <a:pt x="7524" y="9421"/>
                    <a:pt x="8731" y="8245"/>
                    <a:pt x="9343" y="6929"/>
                  </a:cubicBezTo>
                  <a:cubicBezTo>
                    <a:pt x="10236" y="4907"/>
                    <a:pt x="11459" y="2885"/>
                    <a:pt x="13465" y="1787"/>
                  </a:cubicBezTo>
                  <a:cubicBezTo>
                    <a:pt x="14107" y="1380"/>
                    <a:pt x="15644" y="424"/>
                    <a:pt x="1631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83"/>
            <p:cNvSpPr/>
            <p:nvPr/>
          </p:nvSpPr>
          <p:spPr>
            <a:xfrm>
              <a:off x="5155825" y="4178625"/>
              <a:ext cx="309200" cy="466350"/>
            </a:xfrm>
            <a:custGeom>
              <a:avLst/>
              <a:gdLst/>
              <a:ahLst/>
              <a:cxnLst/>
              <a:rect l="l" t="t" r="r" b="b"/>
              <a:pathLst>
                <a:path w="12368" h="18654" extrusionOk="0">
                  <a:moveTo>
                    <a:pt x="0" y="1"/>
                  </a:moveTo>
                  <a:lnTo>
                    <a:pt x="0" y="1"/>
                  </a:lnTo>
                  <a:cubicBezTo>
                    <a:pt x="1051" y="2101"/>
                    <a:pt x="2148" y="4202"/>
                    <a:pt x="3606" y="6067"/>
                  </a:cubicBezTo>
                  <a:cubicBezTo>
                    <a:pt x="4546" y="7117"/>
                    <a:pt x="5502" y="8105"/>
                    <a:pt x="6349" y="9249"/>
                  </a:cubicBezTo>
                  <a:cubicBezTo>
                    <a:pt x="8606" y="12196"/>
                    <a:pt x="10612" y="15362"/>
                    <a:pt x="12368" y="18653"/>
                  </a:cubicBezTo>
                  <a:cubicBezTo>
                    <a:pt x="10784" y="15268"/>
                    <a:pt x="8794" y="12070"/>
                    <a:pt x="6552" y="9092"/>
                  </a:cubicBezTo>
                  <a:cubicBezTo>
                    <a:pt x="5722" y="7964"/>
                    <a:pt x="4718" y="6945"/>
                    <a:pt x="3778" y="5926"/>
                  </a:cubicBezTo>
                  <a:cubicBezTo>
                    <a:pt x="2320" y="4139"/>
                    <a:pt x="1192" y="1960"/>
                    <a:pt x="32" y="48"/>
                  </a:cubicBezTo>
                  <a:lnTo>
                    <a:pt x="32" y="48"/>
                  </a:lnTo>
                  <a:cubicBezTo>
                    <a:pt x="142" y="111"/>
                    <a:pt x="345" y="220"/>
                    <a:pt x="455" y="314"/>
                  </a:cubicBezTo>
                  <a:cubicBezTo>
                    <a:pt x="345" y="220"/>
                    <a:pt x="126" y="79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2" name="Google Shape;1122;p83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6042475" y="830086"/>
            <a:ext cx="2501200" cy="201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p83"/>
          <p:cNvPicPr preferRelativeResize="0"/>
          <p:nvPr/>
        </p:nvPicPr>
        <p:blipFill rotWithShape="1">
          <a:blip r:embed="rId7">
            <a:alphaModFix amt="75000"/>
          </a:blip>
          <a:srcRect/>
          <a:stretch>
            <a:fillRect/>
          </a:stretch>
        </p:blipFill>
        <p:spPr>
          <a:xfrm rot="487125" flipH="1">
            <a:off x="7012053" y="3053731"/>
            <a:ext cx="877613" cy="877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83"/>
          <p:cNvPicPr preferRelativeResize="0"/>
          <p:nvPr/>
        </p:nvPicPr>
        <p:blipFill rotWithShape="1">
          <a:blip r:embed="rId8">
            <a:alphaModFix amt="69000"/>
          </a:blip>
          <a:srcRect/>
          <a:stretch>
            <a:fillRect/>
          </a:stretch>
        </p:blipFill>
        <p:spPr>
          <a:xfrm rot="-487138">
            <a:off x="6395199" y="2811032"/>
            <a:ext cx="663984" cy="664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7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Study</a:t>
            </a:r>
            <a:endParaRPr dirty="0"/>
          </a:p>
        </p:txBody>
      </p:sp>
      <p:sp>
        <p:nvSpPr>
          <p:cNvPr id="894" name="Google Shape;894;p75">
            <a:hlinkClick r:id="rId3" action="ppaction://hlinksldjump"/>
          </p:cNvPr>
          <p:cNvSpPr/>
          <p:nvPr/>
        </p:nvSpPr>
        <p:spPr>
          <a:xfrm>
            <a:off x="4459398" y="134651"/>
            <a:ext cx="225209" cy="207616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75">
            <a:hlinkClick r:id="" action="ppaction://hlinkshowjump?jump=nextslide"/>
          </p:cNvPr>
          <p:cNvSpPr/>
          <p:nvPr/>
        </p:nvSpPr>
        <p:spPr>
          <a:xfrm>
            <a:off x="4868757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75">
            <a:hlinkClick r:id="" action="ppaction://hlinkshowjump?jump=nextslide"/>
          </p:cNvPr>
          <p:cNvSpPr/>
          <p:nvPr/>
        </p:nvSpPr>
        <p:spPr>
          <a:xfrm flipH="1">
            <a:off x="4107432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75"/>
          <p:cNvSpPr txBox="1"/>
          <p:nvPr/>
        </p:nvSpPr>
        <p:spPr>
          <a:xfrm>
            <a:off x="713100" y="1435950"/>
            <a:ext cx="1774068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lt2"/>
                </a:solidFill>
                <a:latin typeface="DM Serif Text"/>
                <a:ea typeface="DM Serif Text"/>
                <a:cs typeface="DM Serif Text"/>
                <a:sym typeface="DM Serif Text"/>
              </a:rPr>
              <a:t>Breakdown</a:t>
            </a:r>
            <a:endParaRPr sz="2500" b="1" dirty="0">
              <a:solidFill>
                <a:schemeClr val="lt2"/>
              </a:solidFill>
              <a:latin typeface="DM Serif Text"/>
              <a:ea typeface="DM Serif Text"/>
              <a:cs typeface="DM Serif Text"/>
              <a:sym typeface="DM Serif Text"/>
            </a:endParaRPr>
          </a:p>
        </p:txBody>
      </p:sp>
      <p:sp>
        <p:nvSpPr>
          <p:cNvPr id="900" name="Google Shape;900;p75"/>
          <p:cNvSpPr txBox="1"/>
          <p:nvPr/>
        </p:nvSpPr>
        <p:spPr>
          <a:xfrm>
            <a:off x="713100" y="1882425"/>
            <a:ext cx="168210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Emotionally breakdown</a:t>
            </a:r>
            <a:endParaRPr dirty="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901" name="Google Shape;901;p75"/>
          <p:cNvSpPr txBox="1"/>
          <p:nvPr/>
        </p:nvSpPr>
        <p:spPr>
          <a:xfrm>
            <a:off x="713100" y="2747600"/>
            <a:ext cx="1682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lt2"/>
                </a:solidFill>
                <a:latin typeface="DM Serif Text"/>
                <a:ea typeface="DM Serif Text"/>
                <a:cs typeface="DM Serif Text"/>
                <a:sym typeface="DM Serif Text"/>
              </a:rPr>
              <a:t>Anxious</a:t>
            </a:r>
            <a:endParaRPr sz="2500" b="1" dirty="0">
              <a:solidFill>
                <a:schemeClr val="lt2"/>
              </a:solidFill>
              <a:latin typeface="DM Serif Text"/>
              <a:ea typeface="DM Serif Text"/>
              <a:cs typeface="DM Serif Text"/>
              <a:sym typeface="DM Serif Text"/>
            </a:endParaRPr>
          </a:p>
        </p:txBody>
      </p:sp>
      <p:sp>
        <p:nvSpPr>
          <p:cNvPr id="902" name="Google Shape;902;p75"/>
          <p:cNvSpPr txBox="1"/>
          <p:nvPr/>
        </p:nvSpPr>
        <p:spPr>
          <a:xfrm>
            <a:off x="713100" y="3194075"/>
            <a:ext cx="168210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N</a:t>
            </a:r>
            <a:r>
              <a:rPr lang="en" dirty="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ervous and painful</a:t>
            </a:r>
            <a:endParaRPr dirty="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903" name="Google Shape;903;p75"/>
          <p:cNvSpPr txBox="1"/>
          <p:nvPr/>
        </p:nvSpPr>
        <p:spPr>
          <a:xfrm>
            <a:off x="6748650" y="1435950"/>
            <a:ext cx="1682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lt2"/>
                </a:solidFill>
                <a:latin typeface="DM Serif Text"/>
                <a:ea typeface="DM Serif Text"/>
                <a:cs typeface="DM Serif Text"/>
                <a:sym typeface="DM Serif Text"/>
              </a:rPr>
              <a:t>Happy</a:t>
            </a:r>
            <a:endParaRPr sz="2500" b="1" dirty="0">
              <a:solidFill>
                <a:schemeClr val="lt2"/>
              </a:solidFill>
              <a:latin typeface="DM Serif Text"/>
              <a:ea typeface="DM Serif Text"/>
              <a:cs typeface="DM Serif Text"/>
              <a:sym typeface="DM Serif Text"/>
            </a:endParaRPr>
          </a:p>
        </p:txBody>
      </p:sp>
      <p:sp>
        <p:nvSpPr>
          <p:cNvPr id="904" name="Google Shape;904;p75"/>
          <p:cNvSpPr txBox="1"/>
          <p:nvPr/>
        </p:nvSpPr>
        <p:spPr>
          <a:xfrm>
            <a:off x="6748650" y="1882425"/>
            <a:ext cx="168210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Relaxed and enjoyable</a:t>
            </a:r>
            <a:endParaRPr dirty="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905" name="Google Shape;905;p75"/>
          <p:cNvSpPr txBox="1"/>
          <p:nvPr/>
        </p:nvSpPr>
        <p:spPr>
          <a:xfrm>
            <a:off x="6748650" y="2747600"/>
            <a:ext cx="1682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lt2"/>
                </a:solidFill>
                <a:latin typeface="DM Serif Text"/>
                <a:ea typeface="DM Serif Text"/>
                <a:cs typeface="DM Serif Text"/>
                <a:sym typeface="DM Serif Text"/>
              </a:rPr>
              <a:t>Worry</a:t>
            </a:r>
            <a:endParaRPr sz="2500" b="1" dirty="0">
              <a:solidFill>
                <a:schemeClr val="lt2"/>
              </a:solidFill>
              <a:latin typeface="DM Serif Text"/>
              <a:ea typeface="DM Serif Text"/>
              <a:cs typeface="DM Serif Text"/>
              <a:sym typeface="DM Serif Text"/>
            </a:endParaRPr>
          </a:p>
        </p:txBody>
      </p:sp>
      <p:sp>
        <p:nvSpPr>
          <p:cNvPr id="906" name="Google Shape;906;p75"/>
          <p:cNvSpPr txBox="1"/>
          <p:nvPr/>
        </p:nvSpPr>
        <p:spPr>
          <a:xfrm>
            <a:off x="6748650" y="3194075"/>
            <a:ext cx="168210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Slightly  worried</a:t>
            </a:r>
            <a:endParaRPr dirty="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907" name="Google Shape;907;p75"/>
          <p:cNvSpPr txBox="1"/>
          <p:nvPr/>
        </p:nvSpPr>
        <p:spPr>
          <a:xfrm>
            <a:off x="5581650" y="1714500"/>
            <a:ext cx="1167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rPr>
              <a:t>12.1%</a:t>
            </a:r>
            <a:endParaRPr sz="2500" b="1" dirty="0">
              <a:solidFill>
                <a:schemeClr val="dk2"/>
              </a:solidFill>
              <a:latin typeface="DM Serif Text"/>
              <a:ea typeface="DM Serif Text"/>
              <a:cs typeface="DM Serif Text"/>
              <a:sym typeface="DM Serif Text"/>
            </a:endParaRPr>
          </a:p>
        </p:txBody>
      </p:sp>
      <p:sp>
        <p:nvSpPr>
          <p:cNvPr id="908" name="Google Shape;908;p75"/>
          <p:cNvSpPr txBox="1"/>
          <p:nvPr/>
        </p:nvSpPr>
        <p:spPr>
          <a:xfrm>
            <a:off x="5581650" y="3026150"/>
            <a:ext cx="1167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accent1"/>
                </a:solidFill>
                <a:latin typeface="DM Serif Text"/>
                <a:ea typeface="DM Serif Text"/>
                <a:cs typeface="DM Serif Text"/>
                <a:sym typeface="DM Serif Text"/>
              </a:rPr>
              <a:t>40.6%</a:t>
            </a:r>
            <a:endParaRPr sz="2500" b="1" dirty="0">
              <a:solidFill>
                <a:schemeClr val="accent1"/>
              </a:solidFill>
              <a:latin typeface="DM Serif Text"/>
              <a:ea typeface="DM Serif Text"/>
              <a:cs typeface="DM Serif Text"/>
              <a:sym typeface="DM Serif Text"/>
            </a:endParaRPr>
          </a:p>
        </p:txBody>
      </p:sp>
      <p:sp>
        <p:nvSpPr>
          <p:cNvPr id="909" name="Google Shape;909;p75"/>
          <p:cNvSpPr txBox="1"/>
          <p:nvPr/>
        </p:nvSpPr>
        <p:spPr>
          <a:xfrm>
            <a:off x="2395200" y="1714500"/>
            <a:ext cx="1167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rPr>
              <a:t>19.3%</a:t>
            </a:r>
            <a:endParaRPr sz="2500" b="1" dirty="0">
              <a:solidFill>
                <a:schemeClr val="dk1"/>
              </a:solidFill>
              <a:latin typeface="DM Serif Text"/>
              <a:ea typeface="DM Serif Text"/>
              <a:cs typeface="DM Serif Text"/>
              <a:sym typeface="DM Serif Text"/>
            </a:endParaRPr>
          </a:p>
        </p:txBody>
      </p:sp>
      <p:sp>
        <p:nvSpPr>
          <p:cNvPr id="910" name="Google Shape;910;p75"/>
          <p:cNvSpPr txBox="1"/>
          <p:nvPr/>
        </p:nvSpPr>
        <p:spPr>
          <a:xfrm>
            <a:off x="2395200" y="3026150"/>
            <a:ext cx="1167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lt2"/>
                </a:solidFill>
                <a:latin typeface="DM Serif Text"/>
                <a:ea typeface="DM Serif Text"/>
                <a:cs typeface="DM Serif Text"/>
                <a:sym typeface="DM Serif Text"/>
              </a:rPr>
              <a:t>28%</a:t>
            </a:r>
            <a:endParaRPr sz="2500" b="1" dirty="0">
              <a:solidFill>
                <a:schemeClr val="lt2"/>
              </a:solidFill>
              <a:latin typeface="DM Serif Text"/>
              <a:ea typeface="DM Serif Text"/>
              <a:cs typeface="DM Serif Text"/>
              <a:sym typeface="DM Serif Tex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3AFD8A-404D-9B9E-C6D0-AF2C3DC4E6E6}"/>
              </a:ext>
            </a:extLst>
          </p:cNvPr>
          <p:cNvSpPr txBox="1"/>
          <p:nvPr/>
        </p:nvSpPr>
        <p:spPr>
          <a:xfrm>
            <a:off x="866685" y="4021414"/>
            <a:ext cx="7410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dk1"/>
                </a:solidFill>
                <a:latin typeface="Cambay"/>
                <a:cs typeface="Cambay"/>
                <a:sym typeface="Cambay"/>
              </a:rPr>
              <a:t>According to the survey results, the largest number of the respondents reported they’re </a:t>
            </a:r>
            <a:r>
              <a:rPr lang="en-US" altLang="zh-CN" sz="1100" b="1" dirty="0">
                <a:solidFill>
                  <a:schemeClr val="dk1"/>
                </a:solidFill>
                <a:latin typeface="Cambay"/>
                <a:cs typeface="Cambay"/>
                <a:sym typeface="Cambay"/>
              </a:rPr>
              <a:t>anxious</a:t>
            </a:r>
            <a:r>
              <a:rPr lang="en-US" altLang="zh-CN" sz="1100" dirty="0">
                <a:solidFill>
                  <a:schemeClr val="dk1"/>
                </a:solidFill>
                <a:latin typeface="Cambay"/>
                <a:cs typeface="Cambay"/>
                <a:sym typeface="Cambay"/>
              </a:rPr>
              <a:t> or </a:t>
            </a:r>
            <a:r>
              <a:rPr lang="en-US" altLang="zh-CN" sz="1100" b="1" dirty="0">
                <a:solidFill>
                  <a:schemeClr val="dk1"/>
                </a:solidFill>
                <a:latin typeface="Cambay"/>
                <a:cs typeface="Cambay"/>
                <a:sym typeface="Cambay"/>
              </a:rPr>
              <a:t>worried</a:t>
            </a:r>
            <a:r>
              <a:rPr lang="en-US" altLang="zh-CN" sz="1100" dirty="0">
                <a:solidFill>
                  <a:schemeClr val="dk1"/>
                </a:solidFill>
                <a:latin typeface="Cambay"/>
                <a:cs typeface="Cambay"/>
                <a:sym typeface="Cambay"/>
              </a:rPr>
              <a:t> about study.</a:t>
            </a:r>
            <a:endParaRPr lang="zh-CN" altLang="en-US" sz="1100" dirty="0">
              <a:solidFill>
                <a:schemeClr val="dk1"/>
              </a:solidFill>
              <a:latin typeface="Cambay"/>
              <a:cs typeface="Cambay"/>
              <a:sym typeface="Cambay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36A530DA-CB31-5ED2-E8C4-93342165CB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44825" y="1120483"/>
            <a:ext cx="4146168" cy="256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2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7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Study Pressure</a:t>
            </a:r>
            <a:endParaRPr dirty="0"/>
          </a:p>
        </p:txBody>
      </p:sp>
      <p:sp>
        <p:nvSpPr>
          <p:cNvPr id="886" name="Google Shape;886;p74">
            <a:hlinkClick r:id="rId3" action="ppaction://hlinksldjump"/>
          </p:cNvPr>
          <p:cNvSpPr/>
          <p:nvPr/>
        </p:nvSpPr>
        <p:spPr>
          <a:xfrm>
            <a:off x="4459398" y="134651"/>
            <a:ext cx="225209" cy="207616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74">
            <a:hlinkClick r:id="" action="ppaction://hlinkshowjump?jump=nextslide"/>
          </p:cNvPr>
          <p:cNvSpPr/>
          <p:nvPr/>
        </p:nvSpPr>
        <p:spPr>
          <a:xfrm>
            <a:off x="4868757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74">
            <a:hlinkClick r:id="" action="ppaction://hlinkshowjump?jump=nextslide"/>
          </p:cNvPr>
          <p:cNvSpPr/>
          <p:nvPr/>
        </p:nvSpPr>
        <p:spPr>
          <a:xfrm flipH="1">
            <a:off x="4107432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D31567D2-4C33-45DD-20BA-E881A8BC51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1336" y="1474925"/>
            <a:ext cx="4347761" cy="268836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E17837B-CEA2-1187-2704-7624C16C13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6570" y="926381"/>
            <a:ext cx="3943492" cy="394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350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7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Pressure Reason</a:t>
            </a:r>
            <a:endParaRPr dirty="0"/>
          </a:p>
        </p:txBody>
      </p:sp>
      <p:sp>
        <p:nvSpPr>
          <p:cNvPr id="886" name="Google Shape;886;p74">
            <a:hlinkClick r:id="rId3" action="ppaction://hlinksldjump"/>
          </p:cNvPr>
          <p:cNvSpPr/>
          <p:nvPr/>
        </p:nvSpPr>
        <p:spPr>
          <a:xfrm>
            <a:off x="4459398" y="134651"/>
            <a:ext cx="225209" cy="207616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74">
            <a:hlinkClick r:id="" action="ppaction://hlinkshowjump?jump=nextslide"/>
          </p:cNvPr>
          <p:cNvSpPr/>
          <p:nvPr/>
        </p:nvSpPr>
        <p:spPr>
          <a:xfrm>
            <a:off x="4868757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74">
            <a:hlinkClick r:id="" action="ppaction://hlinkshowjump?jump=nextslide"/>
          </p:cNvPr>
          <p:cNvSpPr/>
          <p:nvPr/>
        </p:nvSpPr>
        <p:spPr>
          <a:xfrm flipH="1">
            <a:off x="4107432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BAC1EF10-6D99-4C69-B3C6-EAB61CAD9F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211" y="1592689"/>
            <a:ext cx="3860221" cy="238690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DA0A022-E22E-3F62-B555-F9D004BE3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3779" y="1103200"/>
            <a:ext cx="3860221" cy="386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95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7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Dietary Patterns</a:t>
            </a:r>
            <a:endParaRPr dirty="0"/>
          </a:p>
        </p:txBody>
      </p:sp>
      <p:sp>
        <p:nvSpPr>
          <p:cNvPr id="894" name="Google Shape;894;p75">
            <a:hlinkClick r:id="rId3" action="ppaction://hlinksldjump"/>
          </p:cNvPr>
          <p:cNvSpPr/>
          <p:nvPr/>
        </p:nvSpPr>
        <p:spPr>
          <a:xfrm>
            <a:off x="4459398" y="134651"/>
            <a:ext cx="225209" cy="207616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75">
            <a:hlinkClick r:id="" action="ppaction://hlinkshowjump?jump=nextslide"/>
          </p:cNvPr>
          <p:cNvSpPr/>
          <p:nvPr/>
        </p:nvSpPr>
        <p:spPr>
          <a:xfrm>
            <a:off x="4868757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75">
            <a:hlinkClick r:id="" action="ppaction://hlinkshowjump?jump=nextslide"/>
          </p:cNvPr>
          <p:cNvSpPr/>
          <p:nvPr/>
        </p:nvSpPr>
        <p:spPr>
          <a:xfrm flipH="1">
            <a:off x="4107432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75"/>
          <p:cNvSpPr txBox="1"/>
          <p:nvPr/>
        </p:nvSpPr>
        <p:spPr>
          <a:xfrm>
            <a:off x="1133182" y="1516844"/>
            <a:ext cx="1682100" cy="6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tx1"/>
                </a:solidFill>
                <a:latin typeface="DM Serif Text"/>
                <a:ea typeface="DM Serif Text"/>
                <a:cs typeface="DM Serif Text"/>
                <a:sym typeface="DM Serif Text"/>
              </a:rPr>
              <a:t>Highly chaotic</a:t>
            </a:r>
            <a:endParaRPr sz="2500" b="1" dirty="0">
              <a:solidFill>
                <a:schemeClr val="tx1"/>
              </a:solidFill>
              <a:latin typeface="DM Serif Text"/>
              <a:ea typeface="DM Serif Text"/>
              <a:cs typeface="DM Serif Text"/>
              <a:sym typeface="DM Serif Text"/>
            </a:endParaRPr>
          </a:p>
        </p:txBody>
      </p:sp>
      <p:sp>
        <p:nvSpPr>
          <p:cNvPr id="901" name="Google Shape;901;p75"/>
          <p:cNvSpPr txBox="1"/>
          <p:nvPr/>
        </p:nvSpPr>
        <p:spPr>
          <a:xfrm>
            <a:off x="821714" y="3108443"/>
            <a:ext cx="1848093" cy="633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lt2"/>
                </a:solidFill>
                <a:latin typeface="DM Serif Text"/>
                <a:ea typeface="DM Serif Text"/>
                <a:cs typeface="DM Serif Text"/>
                <a:sym typeface="DM Serif Text"/>
              </a:rPr>
              <a:t>Intermittent regularity</a:t>
            </a:r>
            <a:endParaRPr sz="2500" b="1" dirty="0">
              <a:solidFill>
                <a:schemeClr val="lt2"/>
              </a:solidFill>
              <a:latin typeface="DM Serif Text"/>
              <a:ea typeface="DM Serif Text"/>
              <a:cs typeface="DM Serif Text"/>
              <a:sym typeface="DM Serif Text"/>
            </a:endParaRPr>
          </a:p>
        </p:txBody>
      </p:sp>
      <p:sp>
        <p:nvSpPr>
          <p:cNvPr id="903" name="Google Shape;903;p75"/>
          <p:cNvSpPr txBox="1"/>
          <p:nvPr/>
        </p:nvSpPr>
        <p:spPr>
          <a:xfrm>
            <a:off x="7273635" y="1452994"/>
            <a:ext cx="1240111" cy="6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rgbClr val="659DA9"/>
                </a:solidFill>
                <a:latin typeface="DM Serif Text"/>
                <a:ea typeface="DM Serif Text"/>
                <a:cs typeface="DM Serif Text"/>
                <a:sym typeface="DM Serif Text"/>
              </a:rPr>
              <a:t>Highly regular</a:t>
            </a:r>
            <a:endParaRPr sz="2500" b="1" dirty="0">
              <a:solidFill>
                <a:srgbClr val="659DA9"/>
              </a:solidFill>
              <a:latin typeface="DM Serif Text"/>
              <a:ea typeface="DM Serif Text"/>
              <a:cs typeface="DM Serif Text"/>
              <a:sym typeface="DM Serif Text"/>
            </a:endParaRPr>
          </a:p>
        </p:txBody>
      </p:sp>
      <p:sp>
        <p:nvSpPr>
          <p:cNvPr id="905" name="Google Shape;905;p75"/>
          <p:cNvSpPr txBox="1"/>
          <p:nvPr/>
        </p:nvSpPr>
        <p:spPr>
          <a:xfrm>
            <a:off x="6963394" y="3159064"/>
            <a:ext cx="1848095" cy="74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rgbClr val="385A93"/>
                </a:solidFill>
                <a:latin typeface="DM Serif Text"/>
                <a:ea typeface="DM Serif Text"/>
                <a:cs typeface="DM Serif Text"/>
                <a:sym typeface="DM Serif Text"/>
              </a:rPr>
              <a:t>Moderately regular</a:t>
            </a:r>
            <a:endParaRPr sz="2500" b="1" dirty="0">
              <a:solidFill>
                <a:srgbClr val="385A93"/>
              </a:solidFill>
              <a:latin typeface="DM Serif Text"/>
              <a:ea typeface="DM Serif Text"/>
              <a:cs typeface="DM Serif Text"/>
              <a:sym typeface="DM Serif Text"/>
            </a:endParaRPr>
          </a:p>
        </p:txBody>
      </p:sp>
      <p:sp>
        <p:nvSpPr>
          <p:cNvPr id="907" name="Google Shape;907;p75"/>
          <p:cNvSpPr txBox="1"/>
          <p:nvPr/>
        </p:nvSpPr>
        <p:spPr>
          <a:xfrm>
            <a:off x="5796395" y="1572561"/>
            <a:ext cx="1167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rPr>
              <a:t>12.6%</a:t>
            </a:r>
            <a:endParaRPr sz="2500" b="1" dirty="0">
              <a:solidFill>
                <a:schemeClr val="dk2"/>
              </a:solidFill>
              <a:latin typeface="DM Serif Text"/>
              <a:ea typeface="DM Serif Text"/>
              <a:cs typeface="DM Serif Text"/>
              <a:sym typeface="DM Serif Text"/>
            </a:endParaRPr>
          </a:p>
        </p:txBody>
      </p:sp>
      <p:sp>
        <p:nvSpPr>
          <p:cNvPr id="908" name="Google Shape;908;p75"/>
          <p:cNvSpPr txBox="1"/>
          <p:nvPr/>
        </p:nvSpPr>
        <p:spPr>
          <a:xfrm>
            <a:off x="5796395" y="3293144"/>
            <a:ext cx="1167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accent1"/>
                </a:solidFill>
                <a:latin typeface="DM Serif Text"/>
                <a:ea typeface="DM Serif Text"/>
                <a:cs typeface="DM Serif Text"/>
                <a:sym typeface="DM Serif Text"/>
              </a:rPr>
              <a:t>26.2%</a:t>
            </a:r>
            <a:endParaRPr sz="2500" b="1" dirty="0">
              <a:solidFill>
                <a:schemeClr val="accent1"/>
              </a:solidFill>
              <a:latin typeface="DM Serif Text"/>
              <a:ea typeface="DM Serif Text"/>
              <a:cs typeface="DM Serif Text"/>
              <a:sym typeface="DM Serif Text"/>
            </a:endParaRPr>
          </a:p>
        </p:txBody>
      </p:sp>
      <p:sp>
        <p:nvSpPr>
          <p:cNvPr id="909" name="Google Shape;909;p75"/>
          <p:cNvSpPr txBox="1"/>
          <p:nvPr/>
        </p:nvSpPr>
        <p:spPr>
          <a:xfrm>
            <a:off x="2669809" y="1641994"/>
            <a:ext cx="1167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rPr>
              <a:t>19.4%</a:t>
            </a:r>
            <a:endParaRPr sz="2500" b="1" dirty="0">
              <a:solidFill>
                <a:schemeClr val="dk1"/>
              </a:solidFill>
              <a:latin typeface="DM Serif Text"/>
              <a:ea typeface="DM Serif Text"/>
              <a:cs typeface="DM Serif Text"/>
              <a:sym typeface="DM Serif Text"/>
            </a:endParaRPr>
          </a:p>
        </p:txBody>
      </p:sp>
      <p:sp>
        <p:nvSpPr>
          <p:cNvPr id="910" name="Google Shape;910;p75"/>
          <p:cNvSpPr txBox="1"/>
          <p:nvPr/>
        </p:nvSpPr>
        <p:spPr>
          <a:xfrm>
            <a:off x="2538380" y="3188916"/>
            <a:ext cx="1167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lt2"/>
                </a:solidFill>
                <a:latin typeface="DM Serif Text"/>
                <a:ea typeface="DM Serif Text"/>
                <a:cs typeface="DM Serif Text"/>
                <a:sym typeface="DM Serif Text"/>
              </a:rPr>
              <a:t>41.4%</a:t>
            </a:r>
            <a:endParaRPr sz="2500" b="1" dirty="0">
              <a:solidFill>
                <a:schemeClr val="lt2"/>
              </a:solidFill>
              <a:latin typeface="DM Serif Text"/>
              <a:ea typeface="DM Serif Text"/>
              <a:cs typeface="DM Serif Text"/>
              <a:sym typeface="DM Serif Tex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8CBCF77-A2FB-2581-9677-EFD58A685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9809" y="1244316"/>
            <a:ext cx="4293586" cy="265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22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7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Dietary Patterns</a:t>
            </a:r>
            <a:endParaRPr dirty="0"/>
          </a:p>
        </p:txBody>
      </p:sp>
      <p:sp>
        <p:nvSpPr>
          <p:cNvPr id="886" name="Google Shape;886;p74">
            <a:hlinkClick r:id="rId3" action="ppaction://hlinksldjump"/>
          </p:cNvPr>
          <p:cNvSpPr/>
          <p:nvPr/>
        </p:nvSpPr>
        <p:spPr>
          <a:xfrm>
            <a:off x="4459398" y="134651"/>
            <a:ext cx="225209" cy="207616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74">
            <a:hlinkClick r:id="" action="ppaction://hlinkshowjump?jump=nextslide"/>
          </p:cNvPr>
          <p:cNvSpPr/>
          <p:nvPr/>
        </p:nvSpPr>
        <p:spPr>
          <a:xfrm>
            <a:off x="4868757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74">
            <a:hlinkClick r:id="" action="ppaction://hlinkshowjump?jump=nextslide"/>
          </p:cNvPr>
          <p:cNvSpPr/>
          <p:nvPr/>
        </p:nvSpPr>
        <p:spPr>
          <a:xfrm flipH="1">
            <a:off x="4107432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530F92-5EAF-3181-AD57-8B627913E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4096" y="1454143"/>
            <a:ext cx="4730212" cy="23619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CE6B420-8298-3509-6F9F-C537B7A30D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9398" y="1454143"/>
            <a:ext cx="4730213" cy="236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286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8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Physical condition</a:t>
            </a:r>
            <a:endParaRPr dirty="0"/>
          </a:p>
        </p:txBody>
      </p:sp>
      <p:pic>
        <p:nvPicPr>
          <p:cNvPr id="1130" name="Google Shape;1130;p84"/>
          <p:cNvPicPr preferRelativeResize="0"/>
          <p:nvPr/>
        </p:nvPicPr>
        <p:blipFill rotWithShape="1">
          <a:blip r:embed="rId3">
            <a:alphaModFix amt="87000"/>
          </a:blip>
          <a:srcRect/>
          <a:stretch/>
        </p:blipFill>
        <p:spPr>
          <a:xfrm rot="-20">
            <a:off x="3061950" y="1547607"/>
            <a:ext cx="3020100" cy="3020135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84"/>
          <p:cNvSpPr txBox="1"/>
          <p:nvPr/>
        </p:nvSpPr>
        <p:spPr>
          <a:xfrm>
            <a:off x="469495" y="1717382"/>
            <a:ext cx="1879661" cy="722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500" b="1" dirty="0">
                <a:solidFill>
                  <a:schemeClr val="tx1"/>
                </a:solidFill>
                <a:latin typeface="DM Serif Text"/>
                <a:ea typeface="DM Serif Text"/>
                <a:cs typeface="DM Serif Text"/>
                <a:sym typeface="DM Serif Text"/>
              </a:rPr>
              <a:t>A bit rough</a:t>
            </a:r>
            <a:endParaRPr sz="2500" b="1" dirty="0">
              <a:solidFill>
                <a:schemeClr val="tx1"/>
              </a:solidFill>
              <a:latin typeface="DM Serif Text"/>
              <a:ea typeface="DM Serif Text"/>
              <a:cs typeface="DM Serif Text"/>
              <a:sym typeface="DM Serif Text"/>
            </a:endParaRPr>
          </a:p>
        </p:txBody>
      </p:sp>
      <p:sp>
        <p:nvSpPr>
          <p:cNvPr id="1133" name="Google Shape;1133;p84"/>
          <p:cNvSpPr txBox="1"/>
          <p:nvPr/>
        </p:nvSpPr>
        <p:spPr>
          <a:xfrm>
            <a:off x="232230" y="3590569"/>
            <a:ext cx="2114254" cy="722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500" b="1" dirty="0">
                <a:solidFill>
                  <a:schemeClr val="lt2"/>
                </a:solidFill>
                <a:latin typeface="DM Serif Text"/>
                <a:ea typeface="DM Serif Text"/>
                <a:cs typeface="DM Serif Text"/>
                <a:sym typeface="DM Serif Text"/>
              </a:rPr>
              <a:t>Unhealthy</a:t>
            </a:r>
            <a:endParaRPr sz="2500" b="1" dirty="0">
              <a:solidFill>
                <a:schemeClr val="lt2"/>
              </a:solidFill>
              <a:latin typeface="DM Serif Text"/>
              <a:ea typeface="DM Serif Text"/>
              <a:cs typeface="DM Serif Text"/>
              <a:sym typeface="DM Serif Text"/>
            </a:endParaRPr>
          </a:p>
        </p:txBody>
      </p:sp>
      <p:sp>
        <p:nvSpPr>
          <p:cNvPr id="1135" name="Google Shape;1135;p84"/>
          <p:cNvSpPr txBox="1"/>
          <p:nvPr/>
        </p:nvSpPr>
        <p:spPr>
          <a:xfrm>
            <a:off x="6819258" y="1557147"/>
            <a:ext cx="1529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500" b="1" dirty="0">
                <a:solidFill>
                  <a:srgbClr val="659DA9"/>
                </a:solidFill>
                <a:latin typeface="DM Serif Text"/>
                <a:ea typeface="DM Serif Text"/>
                <a:cs typeface="DM Serif Text"/>
                <a:sym typeface="DM Serif Text"/>
              </a:rPr>
              <a:t>Healthy</a:t>
            </a:r>
            <a:endParaRPr sz="2500" b="1" dirty="0">
              <a:solidFill>
                <a:srgbClr val="659DA9"/>
              </a:solidFill>
              <a:latin typeface="DM Serif Text"/>
              <a:ea typeface="DM Serif Text"/>
              <a:cs typeface="DM Serif Text"/>
              <a:sym typeface="DM Serif Text"/>
            </a:endParaRPr>
          </a:p>
        </p:txBody>
      </p:sp>
      <p:sp>
        <p:nvSpPr>
          <p:cNvPr id="1136" name="Google Shape;1136;p84"/>
          <p:cNvSpPr txBox="1"/>
          <p:nvPr/>
        </p:nvSpPr>
        <p:spPr>
          <a:xfrm>
            <a:off x="6897168" y="2014633"/>
            <a:ext cx="1303821" cy="421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CN" sz="1200" dirty="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The body is in excellent health.</a:t>
            </a:r>
            <a:endParaRPr sz="1200" dirty="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1137" name="Google Shape;1137;p84"/>
          <p:cNvSpPr txBox="1"/>
          <p:nvPr/>
        </p:nvSpPr>
        <p:spPr>
          <a:xfrm>
            <a:off x="6901511" y="3404079"/>
            <a:ext cx="1529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500" b="1" dirty="0">
                <a:solidFill>
                  <a:schemeClr val="lt2"/>
                </a:solidFill>
                <a:latin typeface="DM Serif Text"/>
                <a:ea typeface="DM Serif Text"/>
                <a:cs typeface="DM Serif Text"/>
                <a:sym typeface="DM Serif Text"/>
              </a:rPr>
              <a:t>Normal</a:t>
            </a:r>
            <a:endParaRPr sz="2500" b="1" dirty="0">
              <a:solidFill>
                <a:schemeClr val="lt2"/>
              </a:solidFill>
              <a:latin typeface="DM Serif Text"/>
              <a:ea typeface="DM Serif Text"/>
              <a:cs typeface="DM Serif Text"/>
              <a:sym typeface="DM Serif Text"/>
            </a:endParaRPr>
          </a:p>
        </p:txBody>
      </p:sp>
      <p:sp>
        <p:nvSpPr>
          <p:cNvPr id="1138" name="Google Shape;1138;p84"/>
          <p:cNvSpPr txBox="1"/>
          <p:nvPr/>
        </p:nvSpPr>
        <p:spPr>
          <a:xfrm>
            <a:off x="6799877" y="3826386"/>
            <a:ext cx="2150349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CN" sz="1200" dirty="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There is slight discomfort in physical condition.</a:t>
            </a:r>
            <a:endParaRPr sz="1200" dirty="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pic>
        <p:nvPicPr>
          <p:cNvPr id="1139" name="Google Shape;1139;p84"/>
          <p:cNvPicPr preferRelativeResize="0"/>
          <p:nvPr/>
        </p:nvPicPr>
        <p:blipFill rotWithShape="1">
          <a:blip r:embed="rId4">
            <a:alphaModFix amt="75000"/>
          </a:blip>
          <a:srcRect/>
          <a:stretch/>
        </p:blipFill>
        <p:spPr>
          <a:xfrm rot="-487121">
            <a:off x="2253035" y="1518386"/>
            <a:ext cx="926604" cy="926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p84"/>
          <p:cNvPicPr preferRelativeResize="0"/>
          <p:nvPr/>
        </p:nvPicPr>
        <p:blipFill rotWithShape="1">
          <a:blip r:embed="rId4">
            <a:alphaModFix amt="75000"/>
          </a:blip>
          <a:srcRect/>
          <a:stretch/>
        </p:blipFill>
        <p:spPr>
          <a:xfrm rot="-487121">
            <a:off x="2253035" y="3418436"/>
            <a:ext cx="926604" cy="926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1" name="Google Shape;1141;p84"/>
          <p:cNvPicPr preferRelativeResize="0"/>
          <p:nvPr/>
        </p:nvPicPr>
        <p:blipFill rotWithShape="1">
          <a:blip r:embed="rId4">
            <a:alphaModFix amt="75000"/>
          </a:blip>
          <a:srcRect/>
          <a:stretch/>
        </p:blipFill>
        <p:spPr>
          <a:xfrm rot="-487121">
            <a:off x="5914110" y="1518386"/>
            <a:ext cx="926604" cy="926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84"/>
          <p:cNvPicPr preferRelativeResize="0"/>
          <p:nvPr/>
        </p:nvPicPr>
        <p:blipFill rotWithShape="1">
          <a:blip r:embed="rId4">
            <a:alphaModFix amt="75000"/>
          </a:blip>
          <a:srcRect/>
          <a:stretch/>
        </p:blipFill>
        <p:spPr>
          <a:xfrm rot="-487121">
            <a:off x="5914110" y="3418436"/>
            <a:ext cx="926604" cy="926578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84"/>
          <p:cNvSpPr/>
          <p:nvPr/>
        </p:nvSpPr>
        <p:spPr>
          <a:xfrm>
            <a:off x="6274798" y="3775087"/>
            <a:ext cx="205210" cy="353399"/>
          </a:xfrm>
          <a:custGeom>
            <a:avLst/>
            <a:gdLst/>
            <a:ahLst/>
            <a:cxnLst/>
            <a:rect l="l" t="t" r="r" b="b"/>
            <a:pathLst>
              <a:path w="6442" h="11094" extrusionOk="0">
                <a:moveTo>
                  <a:pt x="2703" y="2120"/>
                </a:moveTo>
                <a:cubicBezTo>
                  <a:pt x="2965" y="2286"/>
                  <a:pt x="3620" y="2632"/>
                  <a:pt x="4489" y="2667"/>
                </a:cubicBezTo>
                <a:lnTo>
                  <a:pt x="4489" y="3763"/>
                </a:lnTo>
                <a:cubicBezTo>
                  <a:pt x="4489" y="4453"/>
                  <a:pt x="3929" y="5037"/>
                  <a:pt x="3215" y="5037"/>
                </a:cubicBezTo>
                <a:cubicBezTo>
                  <a:pt x="3207" y="5037"/>
                  <a:pt x="3200" y="5037"/>
                  <a:pt x="3193" y="5037"/>
                </a:cubicBezTo>
                <a:cubicBezTo>
                  <a:pt x="2512" y="5037"/>
                  <a:pt x="1953" y="4482"/>
                  <a:pt x="1953" y="3775"/>
                </a:cubicBezTo>
                <a:lnTo>
                  <a:pt x="1953" y="2632"/>
                </a:lnTo>
                <a:cubicBezTo>
                  <a:pt x="2286" y="2465"/>
                  <a:pt x="2560" y="2239"/>
                  <a:pt x="2703" y="2120"/>
                </a:cubicBezTo>
                <a:close/>
                <a:moveTo>
                  <a:pt x="3643" y="5394"/>
                </a:moveTo>
                <a:lnTo>
                  <a:pt x="3643" y="5858"/>
                </a:lnTo>
                <a:cubicBezTo>
                  <a:pt x="3500" y="5912"/>
                  <a:pt x="3361" y="5939"/>
                  <a:pt x="3222" y="5939"/>
                </a:cubicBezTo>
                <a:cubicBezTo>
                  <a:pt x="3084" y="5939"/>
                  <a:pt x="2947" y="5912"/>
                  <a:pt x="2810" y="5858"/>
                </a:cubicBezTo>
                <a:lnTo>
                  <a:pt x="2810" y="5394"/>
                </a:lnTo>
                <a:cubicBezTo>
                  <a:pt x="2947" y="5442"/>
                  <a:pt x="3090" y="5465"/>
                  <a:pt x="3231" y="5465"/>
                </a:cubicBezTo>
                <a:cubicBezTo>
                  <a:pt x="3372" y="5465"/>
                  <a:pt x="3512" y="5442"/>
                  <a:pt x="3643" y="5394"/>
                </a:cubicBezTo>
                <a:close/>
                <a:moveTo>
                  <a:pt x="2619" y="6144"/>
                </a:moveTo>
                <a:cubicBezTo>
                  <a:pt x="2703" y="6180"/>
                  <a:pt x="2798" y="6215"/>
                  <a:pt x="2881" y="6227"/>
                </a:cubicBezTo>
                <a:lnTo>
                  <a:pt x="2524" y="6573"/>
                </a:lnTo>
                <a:lnTo>
                  <a:pt x="2381" y="6144"/>
                </a:lnTo>
                <a:close/>
                <a:moveTo>
                  <a:pt x="3929" y="6144"/>
                </a:moveTo>
                <a:cubicBezTo>
                  <a:pt x="3989" y="6144"/>
                  <a:pt x="4036" y="6144"/>
                  <a:pt x="4060" y="6156"/>
                </a:cubicBezTo>
                <a:lnTo>
                  <a:pt x="3917" y="6573"/>
                </a:lnTo>
                <a:lnTo>
                  <a:pt x="3572" y="6215"/>
                </a:lnTo>
                <a:cubicBezTo>
                  <a:pt x="3643" y="6204"/>
                  <a:pt x="3739" y="6168"/>
                  <a:pt x="3810" y="6144"/>
                </a:cubicBezTo>
                <a:close/>
                <a:moveTo>
                  <a:pt x="2060" y="6227"/>
                </a:moveTo>
                <a:lnTo>
                  <a:pt x="2477" y="7370"/>
                </a:lnTo>
                <a:lnTo>
                  <a:pt x="2238" y="6954"/>
                </a:lnTo>
                <a:cubicBezTo>
                  <a:pt x="2203" y="6892"/>
                  <a:pt x="2149" y="6856"/>
                  <a:pt x="2094" y="6856"/>
                </a:cubicBezTo>
                <a:cubicBezTo>
                  <a:pt x="2074" y="6856"/>
                  <a:pt x="2055" y="6861"/>
                  <a:pt x="2036" y="6870"/>
                </a:cubicBezTo>
                <a:lnTo>
                  <a:pt x="1738" y="6989"/>
                </a:lnTo>
                <a:lnTo>
                  <a:pt x="1738" y="6989"/>
                </a:lnTo>
                <a:lnTo>
                  <a:pt x="1976" y="6239"/>
                </a:lnTo>
                <a:cubicBezTo>
                  <a:pt x="2012" y="6227"/>
                  <a:pt x="2036" y="6227"/>
                  <a:pt x="2060" y="6227"/>
                </a:cubicBezTo>
                <a:close/>
                <a:moveTo>
                  <a:pt x="4405" y="6204"/>
                </a:moveTo>
                <a:cubicBezTo>
                  <a:pt x="4453" y="6215"/>
                  <a:pt x="4512" y="6227"/>
                  <a:pt x="4548" y="6239"/>
                </a:cubicBezTo>
                <a:lnTo>
                  <a:pt x="4763" y="6977"/>
                </a:lnTo>
                <a:lnTo>
                  <a:pt x="4465" y="6858"/>
                </a:lnTo>
                <a:cubicBezTo>
                  <a:pt x="4446" y="6849"/>
                  <a:pt x="4425" y="6844"/>
                  <a:pt x="4404" y="6844"/>
                </a:cubicBezTo>
                <a:cubicBezTo>
                  <a:pt x="4347" y="6844"/>
                  <a:pt x="4292" y="6877"/>
                  <a:pt x="4274" y="6930"/>
                </a:cubicBezTo>
                <a:lnTo>
                  <a:pt x="3953" y="7477"/>
                </a:lnTo>
                <a:lnTo>
                  <a:pt x="3953" y="7477"/>
                </a:lnTo>
                <a:lnTo>
                  <a:pt x="4405" y="6204"/>
                </a:lnTo>
                <a:close/>
                <a:moveTo>
                  <a:pt x="3239" y="6334"/>
                </a:moveTo>
                <a:lnTo>
                  <a:pt x="3798" y="6918"/>
                </a:lnTo>
                <a:lnTo>
                  <a:pt x="3239" y="8501"/>
                </a:lnTo>
                <a:lnTo>
                  <a:pt x="2667" y="6918"/>
                </a:lnTo>
                <a:lnTo>
                  <a:pt x="3239" y="6334"/>
                </a:lnTo>
                <a:close/>
                <a:moveTo>
                  <a:pt x="4953" y="6477"/>
                </a:moveTo>
                <a:cubicBezTo>
                  <a:pt x="5251" y="6704"/>
                  <a:pt x="5465" y="7037"/>
                  <a:pt x="5560" y="7406"/>
                </a:cubicBezTo>
                <a:lnTo>
                  <a:pt x="6025" y="9311"/>
                </a:lnTo>
                <a:cubicBezTo>
                  <a:pt x="6084" y="9573"/>
                  <a:pt x="5965" y="9871"/>
                  <a:pt x="5715" y="10025"/>
                </a:cubicBezTo>
                <a:cubicBezTo>
                  <a:pt x="4941" y="10466"/>
                  <a:pt x="4167" y="10692"/>
                  <a:pt x="3405" y="10740"/>
                </a:cubicBezTo>
                <a:lnTo>
                  <a:pt x="3405" y="9061"/>
                </a:lnTo>
                <a:lnTo>
                  <a:pt x="4477" y="7227"/>
                </a:lnTo>
                <a:lnTo>
                  <a:pt x="4965" y="7406"/>
                </a:lnTo>
                <a:cubicBezTo>
                  <a:pt x="4983" y="7413"/>
                  <a:pt x="5002" y="7417"/>
                  <a:pt x="5020" y="7417"/>
                </a:cubicBezTo>
                <a:cubicBezTo>
                  <a:pt x="5123" y="7417"/>
                  <a:pt x="5220" y="7313"/>
                  <a:pt x="5179" y="7192"/>
                </a:cubicBezTo>
                <a:lnTo>
                  <a:pt x="4953" y="6477"/>
                </a:lnTo>
                <a:close/>
                <a:moveTo>
                  <a:pt x="2605" y="0"/>
                </a:moveTo>
                <a:cubicBezTo>
                  <a:pt x="1565" y="0"/>
                  <a:pt x="665" y="872"/>
                  <a:pt x="655" y="1977"/>
                </a:cubicBezTo>
                <a:cubicBezTo>
                  <a:pt x="655" y="2465"/>
                  <a:pt x="679" y="2989"/>
                  <a:pt x="774" y="3584"/>
                </a:cubicBezTo>
                <a:cubicBezTo>
                  <a:pt x="833" y="3977"/>
                  <a:pt x="1191" y="4299"/>
                  <a:pt x="1584" y="4299"/>
                </a:cubicBezTo>
                <a:lnTo>
                  <a:pt x="1691" y="4299"/>
                </a:lnTo>
                <a:cubicBezTo>
                  <a:pt x="1834" y="4691"/>
                  <a:pt x="2096" y="5013"/>
                  <a:pt x="2465" y="5203"/>
                </a:cubicBezTo>
                <a:lnTo>
                  <a:pt x="2465" y="5823"/>
                </a:lnTo>
                <a:cubicBezTo>
                  <a:pt x="1619" y="5846"/>
                  <a:pt x="786" y="6418"/>
                  <a:pt x="560" y="7347"/>
                </a:cubicBezTo>
                <a:lnTo>
                  <a:pt x="488" y="7644"/>
                </a:lnTo>
                <a:cubicBezTo>
                  <a:pt x="476" y="7728"/>
                  <a:pt x="524" y="7823"/>
                  <a:pt x="607" y="7835"/>
                </a:cubicBezTo>
                <a:cubicBezTo>
                  <a:pt x="617" y="7836"/>
                  <a:pt x="628" y="7837"/>
                  <a:pt x="638" y="7837"/>
                </a:cubicBezTo>
                <a:cubicBezTo>
                  <a:pt x="713" y="7837"/>
                  <a:pt x="787" y="7799"/>
                  <a:pt x="798" y="7716"/>
                </a:cubicBezTo>
                <a:lnTo>
                  <a:pt x="869" y="7418"/>
                </a:lnTo>
                <a:cubicBezTo>
                  <a:pt x="976" y="7001"/>
                  <a:pt x="1214" y="6680"/>
                  <a:pt x="1548" y="6454"/>
                </a:cubicBezTo>
                <a:lnTo>
                  <a:pt x="1548" y="6454"/>
                </a:lnTo>
                <a:lnTo>
                  <a:pt x="1310" y="7216"/>
                </a:lnTo>
                <a:cubicBezTo>
                  <a:pt x="1269" y="7326"/>
                  <a:pt x="1357" y="7429"/>
                  <a:pt x="1457" y="7429"/>
                </a:cubicBezTo>
                <a:cubicBezTo>
                  <a:pt x="1475" y="7429"/>
                  <a:pt x="1494" y="7425"/>
                  <a:pt x="1512" y="7418"/>
                </a:cubicBezTo>
                <a:lnTo>
                  <a:pt x="2012" y="7239"/>
                </a:lnTo>
                <a:lnTo>
                  <a:pt x="3084" y="9073"/>
                </a:lnTo>
                <a:lnTo>
                  <a:pt x="3084" y="10764"/>
                </a:lnTo>
                <a:cubicBezTo>
                  <a:pt x="2310" y="10740"/>
                  <a:pt x="1512" y="10514"/>
                  <a:pt x="714" y="10049"/>
                </a:cubicBezTo>
                <a:cubicBezTo>
                  <a:pt x="452" y="9906"/>
                  <a:pt x="345" y="9621"/>
                  <a:pt x="417" y="9335"/>
                </a:cubicBezTo>
                <a:lnTo>
                  <a:pt x="607" y="8501"/>
                </a:lnTo>
                <a:cubicBezTo>
                  <a:pt x="619" y="8418"/>
                  <a:pt x="572" y="8323"/>
                  <a:pt x="488" y="8311"/>
                </a:cubicBezTo>
                <a:cubicBezTo>
                  <a:pt x="480" y="8310"/>
                  <a:pt x="471" y="8309"/>
                  <a:pt x="462" y="8309"/>
                </a:cubicBezTo>
                <a:cubicBezTo>
                  <a:pt x="386" y="8309"/>
                  <a:pt x="308" y="8355"/>
                  <a:pt x="298" y="8430"/>
                </a:cubicBezTo>
                <a:lnTo>
                  <a:pt x="107" y="9263"/>
                </a:lnTo>
                <a:cubicBezTo>
                  <a:pt x="0" y="9680"/>
                  <a:pt x="191" y="10133"/>
                  <a:pt x="560" y="10335"/>
                </a:cubicBezTo>
                <a:cubicBezTo>
                  <a:pt x="1447" y="10841"/>
                  <a:pt x="2337" y="11094"/>
                  <a:pt x="3225" y="11094"/>
                </a:cubicBezTo>
                <a:cubicBezTo>
                  <a:pt x="4114" y="11094"/>
                  <a:pt x="5001" y="10841"/>
                  <a:pt x="5882" y="10335"/>
                </a:cubicBezTo>
                <a:cubicBezTo>
                  <a:pt x="6251" y="10085"/>
                  <a:pt x="6441" y="9656"/>
                  <a:pt x="6334" y="9240"/>
                </a:cubicBezTo>
                <a:lnTo>
                  <a:pt x="5882" y="7335"/>
                </a:lnTo>
                <a:cubicBezTo>
                  <a:pt x="5655" y="6394"/>
                  <a:pt x="4786" y="5823"/>
                  <a:pt x="3977" y="5811"/>
                </a:cubicBezTo>
                <a:lnTo>
                  <a:pt x="3977" y="5191"/>
                </a:lnTo>
                <a:cubicBezTo>
                  <a:pt x="4334" y="4989"/>
                  <a:pt x="4608" y="4668"/>
                  <a:pt x="4751" y="4275"/>
                </a:cubicBezTo>
                <a:lnTo>
                  <a:pt x="4774" y="4275"/>
                </a:lnTo>
                <a:cubicBezTo>
                  <a:pt x="5191" y="4275"/>
                  <a:pt x="5548" y="3965"/>
                  <a:pt x="5596" y="3548"/>
                </a:cubicBezTo>
                <a:cubicBezTo>
                  <a:pt x="5644" y="3144"/>
                  <a:pt x="5667" y="2786"/>
                  <a:pt x="5703" y="2453"/>
                </a:cubicBezTo>
                <a:cubicBezTo>
                  <a:pt x="5703" y="2358"/>
                  <a:pt x="5644" y="2286"/>
                  <a:pt x="5548" y="2263"/>
                </a:cubicBezTo>
                <a:cubicBezTo>
                  <a:pt x="5542" y="2262"/>
                  <a:pt x="5536" y="2261"/>
                  <a:pt x="5530" y="2261"/>
                </a:cubicBezTo>
                <a:cubicBezTo>
                  <a:pt x="5453" y="2261"/>
                  <a:pt x="5381" y="2329"/>
                  <a:pt x="5370" y="2417"/>
                </a:cubicBezTo>
                <a:cubicBezTo>
                  <a:pt x="5358" y="2763"/>
                  <a:pt x="5322" y="3108"/>
                  <a:pt x="5286" y="3501"/>
                </a:cubicBezTo>
                <a:cubicBezTo>
                  <a:pt x="5251" y="3739"/>
                  <a:pt x="5060" y="3918"/>
                  <a:pt x="4834" y="3929"/>
                </a:cubicBezTo>
                <a:cubicBezTo>
                  <a:pt x="4870" y="3596"/>
                  <a:pt x="4834" y="4144"/>
                  <a:pt x="4846" y="2536"/>
                </a:cubicBezTo>
                <a:cubicBezTo>
                  <a:pt x="4846" y="2524"/>
                  <a:pt x="4834" y="2489"/>
                  <a:pt x="4822" y="2477"/>
                </a:cubicBezTo>
                <a:cubicBezTo>
                  <a:pt x="4810" y="2465"/>
                  <a:pt x="4810" y="2429"/>
                  <a:pt x="4786" y="2417"/>
                </a:cubicBezTo>
                <a:cubicBezTo>
                  <a:pt x="4774" y="2405"/>
                  <a:pt x="4751" y="2405"/>
                  <a:pt x="4727" y="2382"/>
                </a:cubicBezTo>
                <a:cubicBezTo>
                  <a:pt x="4715" y="2382"/>
                  <a:pt x="4703" y="2358"/>
                  <a:pt x="4667" y="2358"/>
                </a:cubicBezTo>
                <a:cubicBezTo>
                  <a:pt x="3560" y="2346"/>
                  <a:pt x="2798" y="1774"/>
                  <a:pt x="2798" y="1774"/>
                </a:cubicBezTo>
                <a:cubicBezTo>
                  <a:pt x="2770" y="1752"/>
                  <a:pt x="2731" y="1740"/>
                  <a:pt x="2692" y="1740"/>
                </a:cubicBezTo>
                <a:cubicBezTo>
                  <a:pt x="2648" y="1740"/>
                  <a:pt x="2603" y="1755"/>
                  <a:pt x="2572" y="1786"/>
                </a:cubicBezTo>
                <a:cubicBezTo>
                  <a:pt x="2572" y="1786"/>
                  <a:pt x="2203" y="2179"/>
                  <a:pt x="1726" y="2370"/>
                </a:cubicBezTo>
                <a:cubicBezTo>
                  <a:pt x="1715" y="2370"/>
                  <a:pt x="1715" y="2382"/>
                  <a:pt x="1691" y="2405"/>
                </a:cubicBezTo>
                <a:cubicBezTo>
                  <a:pt x="1667" y="2417"/>
                  <a:pt x="1631" y="2465"/>
                  <a:pt x="1631" y="2513"/>
                </a:cubicBezTo>
                <a:cubicBezTo>
                  <a:pt x="1631" y="2524"/>
                  <a:pt x="1619" y="2524"/>
                  <a:pt x="1619" y="2536"/>
                </a:cubicBezTo>
                <a:lnTo>
                  <a:pt x="1619" y="3787"/>
                </a:lnTo>
                <a:cubicBezTo>
                  <a:pt x="1619" y="3846"/>
                  <a:pt x="1631" y="3906"/>
                  <a:pt x="1631" y="3953"/>
                </a:cubicBezTo>
                <a:lnTo>
                  <a:pt x="1595" y="3953"/>
                </a:lnTo>
                <a:cubicBezTo>
                  <a:pt x="1334" y="3953"/>
                  <a:pt x="1131" y="3775"/>
                  <a:pt x="1095" y="3525"/>
                </a:cubicBezTo>
                <a:cubicBezTo>
                  <a:pt x="1024" y="2953"/>
                  <a:pt x="976" y="2453"/>
                  <a:pt x="976" y="1977"/>
                </a:cubicBezTo>
                <a:cubicBezTo>
                  <a:pt x="976" y="1054"/>
                  <a:pt x="1746" y="325"/>
                  <a:pt x="2616" y="325"/>
                </a:cubicBezTo>
                <a:cubicBezTo>
                  <a:pt x="2802" y="325"/>
                  <a:pt x="2991" y="358"/>
                  <a:pt x="3179" y="429"/>
                </a:cubicBezTo>
                <a:cubicBezTo>
                  <a:pt x="3381" y="500"/>
                  <a:pt x="3536" y="608"/>
                  <a:pt x="3679" y="739"/>
                </a:cubicBezTo>
                <a:cubicBezTo>
                  <a:pt x="3709" y="768"/>
                  <a:pt x="3753" y="783"/>
                  <a:pt x="3798" y="783"/>
                </a:cubicBezTo>
                <a:cubicBezTo>
                  <a:pt x="3843" y="783"/>
                  <a:pt x="3887" y="768"/>
                  <a:pt x="3917" y="739"/>
                </a:cubicBezTo>
                <a:lnTo>
                  <a:pt x="3929" y="727"/>
                </a:lnTo>
                <a:cubicBezTo>
                  <a:pt x="4081" y="557"/>
                  <a:pt x="4294" y="466"/>
                  <a:pt x="4511" y="466"/>
                </a:cubicBezTo>
                <a:cubicBezTo>
                  <a:pt x="4599" y="466"/>
                  <a:pt x="4688" y="481"/>
                  <a:pt x="4774" y="512"/>
                </a:cubicBezTo>
                <a:cubicBezTo>
                  <a:pt x="5084" y="619"/>
                  <a:pt x="5298" y="881"/>
                  <a:pt x="5322" y="1215"/>
                </a:cubicBezTo>
                <a:cubicBezTo>
                  <a:pt x="5322" y="1262"/>
                  <a:pt x="5334" y="1298"/>
                  <a:pt x="5334" y="1334"/>
                </a:cubicBezTo>
                <a:cubicBezTo>
                  <a:pt x="5358" y="1465"/>
                  <a:pt x="5358" y="1524"/>
                  <a:pt x="5358" y="1715"/>
                </a:cubicBezTo>
                <a:cubicBezTo>
                  <a:pt x="5358" y="1810"/>
                  <a:pt x="5429" y="1882"/>
                  <a:pt x="5513" y="1882"/>
                </a:cubicBezTo>
                <a:cubicBezTo>
                  <a:pt x="5608" y="1882"/>
                  <a:pt x="5679" y="1810"/>
                  <a:pt x="5679" y="1715"/>
                </a:cubicBezTo>
                <a:cubicBezTo>
                  <a:pt x="5679" y="1512"/>
                  <a:pt x="5679" y="1441"/>
                  <a:pt x="5667" y="1298"/>
                </a:cubicBezTo>
                <a:cubicBezTo>
                  <a:pt x="5667" y="1274"/>
                  <a:pt x="5667" y="1227"/>
                  <a:pt x="5655" y="1179"/>
                </a:cubicBezTo>
                <a:cubicBezTo>
                  <a:pt x="5608" y="739"/>
                  <a:pt x="5310" y="369"/>
                  <a:pt x="4893" y="215"/>
                </a:cubicBezTo>
                <a:cubicBezTo>
                  <a:pt x="4768" y="171"/>
                  <a:pt x="4639" y="150"/>
                  <a:pt x="4512" y="150"/>
                </a:cubicBezTo>
                <a:cubicBezTo>
                  <a:pt x="4254" y="150"/>
                  <a:pt x="4002" y="238"/>
                  <a:pt x="3786" y="405"/>
                </a:cubicBezTo>
                <a:cubicBezTo>
                  <a:pt x="3643" y="286"/>
                  <a:pt x="3477" y="203"/>
                  <a:pt x="3298" y="131"/>
                </a:cubicBezTo>
                <a:cubicBezTo>
                  <a:pt x="3066" y="42"/>
                  <a:pt x="2832" y="0"/>
                  <a:pt x="26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4" name="Google Shape;1144;p84"/>
          <p:cNvGrpSpPr/>
          <p:nvPr/>
        </p:nvGrpSpPr>
        <p:grpSpPr>
          <a:xfrm>
            <a:off x="6193062" y="1921888"/>
            <a:ext cx="368690" cy="245793"/>
            <a:chOff x="6656812" y="2029388"/>
            <a:chExt cx="368690" cy="245793"/>
          </a:xfrm>
        </p:grpSpPr>
        <p:sp>
          <p:nvSpPr>
            <p:cNvPr id="1145" name="Google Shape;1145;p84"/>
            <p:cNvSpPr/>
            <p:nvPr/>
          </p:nvSpPr>
          <p:spPr>
            <a:xfrm>
              <a:off x="6915475" y="2164007"/>
              <a:ext cx="73967" cy="73999"/>
            </a:xfrm>
            <a:custGeom>
              <a:avLst/>
              <a:gdLst/>
              <a:ahLst/>
              <a:cxnLst/>
              <a:rect l="l" t="t" r="r" b="b"/>
              <a:pathLst>
                <a:path w="2322" h="2323" extrusionOk="0">
                  <a:moveTo>
                    <a:pt x="1167" y="323"/>
                  </a:moveTo>
                  <a:cubicBezTo>
                    <a:pt x="1631" y="323"/>
                    <a:pt x="2000" y="692"/>
                    <a:pt x="2000" y="1156"/>
                  </a:cubicBezTo>
                  <a:cubicBezTo>
                    <a:pt x="2000" y="1621"/>
                    <a:pt x="1631" y="1990"/>
                    <a:pt x="1167" y="1990"/>
                  </a:cubicBezTo>
                  <a:cubicBezTo>
                    <a:pt x="703" y="1990"/>
                    <a:pt x="334" y="1621"/>
                    <a:pt x="334" y="1156"/>
                  </a:cubicBezTo>
                  <a:cubicBezTo>
                    <a:pt x="334" y="692"/>
                    <a:pt x="703" y="323"/>
                    <a:pt x="1167" y="323"/>
                  </a:cubicBezTo>
                  <a:close/>
                  <a:moveTo>
                    <a:pt x="1126" y="0"/>
                  </a:moveTo>
                  <a:cubicBezTo>
                    <a:pt x="502" y="0"/>
                    <a:pt x="0" y="527"/>
                    <a:pt x="0" y="1156"/>
                  </a:cubicBezTo>
                  <a:cubicBezTo>
                    <a:pt x="0" y="1799"/>
                    <a:pt x="524" y="2323"/>
                    <a:pt x="1167" y="2323"/>
                  </a:cubicBezTo>
                  <a:cubicBezTo>
                    <a:pt x="1810" y="2323"/>
                    <a:pt x="2322" y="1799"/>
                    <a:pt x="2322" y="1156"/>
                  </a:cubicBezTo>
                  <a:cubicBezTo>
                    <a:pt x="2322" y="513"/>
                    <a:pt x="1810" y="1"/>
                    <a:pt x="1167" y="1"/>
                  </a:cubicBezTo>
                  <a:cubicBezTo>
                    <a:pt x="1153" y="1"/>
                    <a:pt x="1139" y="0"/>
                    <a:pt x="1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84"/>
            <p:cNvSpPr/>
            <p:nvPr/>
          </p:nvSpPr>
          <p:spPr>
            <a:xfrm>
              <a:off x="6901427" y="2057070"/>
              <a:ext cx="51605" cy="31154"/>
            </a:xfrm>
            <a:custGeom>
              <a:avLst/>
              <a:gdLst/>
              <a:ahLst/>
              <a:cxnLst/>
              <a:rect l="l" t="t" r="r" b="b"/>
              <a:pathLst>
                <a:path w="1620" h="978" extrusionOk="0">
                  <a:moveTo>
                    <a:pt x="1179" y="346"/>
                  </a:moveTo>
                  <a:cubicBezTo>
                    <a:pt x="1239" y="346"/>
                    <a:pt x="1275" y="394"/>
                    <a:pt x="1275" y="453"/>
                  </a:cubicBezTo>
                  <a:lnTo>
                    <a:pt x="1275" y="525"/>
                  </a:lnTo>
                  <a:cubicBezTo>
                    <a:pt x="1275" y="584"/>
                    <a:pt x="1239" y="632"/>
                    <a:pt x="1179" y="632"/>
                  </a:cubicBezTo>
                  <a:lnTo>
                    <a:pt x="441" y="632"/>
                  </a:lnTo>
                  <a:cubicBezTo>
                    <a:pt x="382" y="632"/>
                    <a:pt x="334" y="584"/>
                    <a:pt x="334" y="525"/>
                  </a:cubicBezTo>
                  <a:lnTo>
                    <a:pt x="334" y="453"/>
                  </a:lnTo>
                  <a:cubicBezTo>
                    <a:pt x="334" y="394"/>
                    <a:pt x="382" y="346"/>
                    <a:pt x="441" y="346"/>
                  </a:cubicBezTo>
                  <a:close/>
                  <a:moveTo>
                    <a:pt x="441" y="1"/>
                  </a:moveTo>
                  <a:cubicBezTo>
                    <a:pt x="203" y="1"/>
                    <a:pt x="1" y="203"/>
                    <a:pt x="1" y="453"/>
                  </a:cubicBezTo>
                  <a:lnTo>
                    <a:pt x="1" y="525"/>
                  </a:lnTo>
                  <a:cubicBezTo>
                    <a:pt x="1" y="763"/>
                    <a:pt x="191" y="977"/>
                    <a:pt x="441" y="977"/>
                  </a:cubicBezTo>
                  <a:lnTo>
                    <a:pt x="1179" y="977"/>
                  </a:lnTo>
                  <a:cubicBezTo>
                    <a:pt x="1418" y="977"/>
                    <a:pt x="1620" y="775"/>
                    <a:pt x="1620" y="525"/>
                  </a:cubicBezTo>
                  <a:lnTo>
                    <a:pt x="1620" y="453"/>
                  </a:lnTo>
                  <a:cubicBezTo>
                    <a:pt x="1620" y="215"/>
                    <a:pt x="1429" y="1"/>
                    <a:pt x="1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84"/>
            <p:cNvSpPr/>
            <p:nvPr/>
          </p:nvSpPr>
          <p:spPr>
            <a:xfrm>
              <a:off x="6901809" y="2091983"/>
              <a:ext cx="51605" cy="30358"/>
            </a:xfrm>
            <a:custGeom>
              <a:avLst/>
              <a:gdLst/>
              <a:ahLst/>
              <a:cxnLst/>
              <a:rect l="l" t="t" r="r" b="b"/>
              <a:pathLst>
                <a:path w="1620" h="953" extrusionOk="0">
                  <a:moveTo>
                    <a:pt x="1179" y="333"/>
                  </a:moveTo>
                  <a:cubicBezTo>
                    <a:pt x="1239" y="333"/>
                    <a:pt x="1286" y="381"/>
                    <a:pt x="1286" y="441"/>
                  </a:cubicBezTo>
                  <a:lnTo>
                    <a:pt x="1286" y="512"/>
                  </a:lnTo>
                  <a:cubicBezTo>
                    <a:pt x="1286" y="572"/>
                    <a:pt x="1239" y="619"/>
                    <a:pt x="1179" y="619"/>
                  </a:cubicBezTo>
                  <a:lnTo>
                    <a:pt x="453" y="619"/>
                  </a:lnTo>
                  <a:cubicBezTo>
                    <a:pt x="394" y="619"/>
                    <a:pt x="346" y="572"/>
                    <a:pt x="346" y="512"/>
                  </a:cubicBezTo>
                  <a:lnTo>
                    <a:pt x="346" y="441"/>
                  </a:lnTo>
                  <a:cubicBezTo>
                    <a:pt x="346" y="381"/>
                    <a:pt x="394" y="333"/>
                    <a:pt x="453" y="333"/>
                  </a:cubicBezTo>
                  <a:close/>
                  <a:moveTo>
                    <a:pt x="453" y="0"/>
                  </a:moveTo>
                  <a:cubicBezTo>
                    <a:pt x="215" y="0"/>
                    <a:pt x="1" y="191"/>
                    <a:pt x="1" y="441"/>
                  </a:cubicBezTo>
                  <a:lnTo>
                    <a:pt x="1" y="500"/>
                  </a:lnTo>
                  <a:cubicBezTo>
                    <a:pt x="1" y="738"/>
                    <a:pt x="191" y="953"/>
                    <a:pt x="453" y="953"/>
                  </a:cubicBezTo>
                  <a:lnTo>
                    <a:pt x="1179" y="953"/>
                  </a:lnTo>
                  <a:cubicBezTo>
                    <a:pt x="1417" y="953"/>
                    <a:pt x="1620" y="750"/>
                    <a:pt x="1620" y="500"/>
                  </a:cubicBezTo>
                  <a:lnTo>
                    <a:pt x="1620" y="441"/>
                  </a:lnTo>
                  <a:cubicBezTo>
                    <a:pt x="1620" y="202"/>
                    <a:pt x="1429" y="0"/>
                    <a:pt x="1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84"/>
            <p:cNvSpPr/>
            <p:nvPr/>
          </p:nvSpPr>
          <p:spPr>
            <a:xfrm>
              <a:off x="6901809" y="2126099"/>
              <a:ext cx="51605" cy="30772"/>
            </a:xfrm>
            <a:custGeom>
              <a:avLst/>
              <a:gdLst/>
              <a:ahLst/>
              <a:cxnLst/>
              <a:rect l="l" t="t" r="r" b="b"/>
              <a:pathLst>
                <a:path w="1620" h="966" extrusionOk="0">
                  <a:moveTo>
                    <a:pt x="1179" y="358"/>
                  </a:moveTo>
                  <a:cubicBezTo>
                    <a:pt x="1239" y="358"/>
                    <a:pt x="1286" y="394"/>
                    <a:pt x="1286" y="453"/>
                  </a:cubicBezTo>
                  <a:lnTo>
                    <a:pt x="1286" y="536"/>
                  </a:lnTo>
                  <a:cubicBezTo>
                    <a:pt x="1286" y="596"/>
                    <a:pt x="1239" y="632"/>
                    <a:pt x="1179" y="632"/>
                  </a:cubicBezTo>
                  <a:lnTo>
                    <a:pt x="453" y="632"/>
                  </a:lnTo>
                  <a:cubicBezTo>
                    <a:pt x="394" y="632"/>
                    <a:pt x="346" y="596"/>
                    <a:pt x="346" y="536"/>
                  </a:cubicBezTo>
                  <a:lnTo>
                    <a:pt x="346" y="453"/>
                  </a:lnTo>
                  <a:cubicBezTo>
                    <a:pt x="346" y="394"/>
                    <a:pt x="394" y="358"/>
                    <a:pt x="453" y="358"/>
                  </a:cubicBezTo>
                  <a:close/>
                  <a:moveTo>
                    <a:pt x="453" y="1"/>
                  </a:moveTo>
                  <a:cubicBezTo>
                    <a:pt x="215" y="1"/>
                    <a:pt x="1" y="191"/>
                    <a:pt x="1" y="441"/>
                  </a:cubicBezTo>
                  <a:lnTo>
                    <a:pt x="1" y="513"/>
                  </a:lnTo>
                  <a:cubicBezTo>
                    <a:pt x="1" y="751"/>
                    <a:pt x="191" y="965"/>
                    <a:pt x="453" y="965"/>
                  </a:cubicBezTo>
                  <a:lnTo>
                    <a:pt x="1179" y="965"/>
                  </a:lnTo>
                  <a:cubicBezTo>
                    <a:pt x="1417" y="965"/>
                    <a:pt x="1620" y="775"/>
                    <a:pt x="1620" y="513"/>
                  </a:cubicBezTo>
                  <a:lnTo>
                    <a:pt x="1620" y="441"/>
                  </a:lnTo>
                  <a:cubicBezTo>
                    <a:pt x="1620" y="203"/>
                    <a:pt x="1429" y="1"/>
                    <a:pt x="1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84"/>
            <p:cNvSpPr/>
            <p:nvPr/>
          </p:nvSpPr>
          <p:spPr>
            <a:xfrm>
              <a:off x="6959849" y="2057452"/>
              <a:ext cx="43641" cy="99419"/>
            </a:xfrm>
            <a:custGeom>
              <a:avLst/>
              <a:gdLst/>
              <a:ahLst/>
              <a:cxnLst/>
              <a:rect l="l" t="t" r="r" b="b"/>
              <a:pathLst>
                <a:path w="1370" h="3121" extrusionOk="0">
                  <a:moveTo>
                    <a:pt x="965" y="334"/>
                  </a:moveTo>
                  <a:cubicBezTo>
                    <a:pt x="1000" y="334"/>
                    <a:pt x="1048" y="382"/>
                    <a:pt x="1048" y="429"/>
                  </a:cubicBezTo>
                  <a:lnTo>
                    <a:pt x="1048" y="2703"/>
                  </a:lnTo>
                  <a:cubicBezTo>
                    <a:pt x="1048" y="2751"/>
                    <a:pt x="1000" y="2787"/>
                    <a:pt x="965" y="2787"/>
                  </a:cubicBezTo>
                  <a:lnTo>
                    <a:pt x="429" y="2787"/>
                  </a:lnTo>
                  <a:cubicBezTo>
                    <a:pt x="369" y="2775"/>
                    <a:pt x="334" y="2751"/>
                    <a:pt x="334" y="2703"/>
                  </a:cubicBezTo>
                  <a:lnTo>
                    <a:pt x="334" y="429"/>
                  </a:lnTo>
                  <a:cubicBezTo>
                    <a:pt x="334" y="382"/>
                    <a:pt x="381" y="334"/>
                    <a:pt x="429" y="334"/>
                  </a:cubicBezTo>
                  <a:close/>
                  <a:moveTo>
                    <a:pt x="417" y="1"/>
                  </a:moveTo>
                  <a:cubicBezTo>
                    <a:pt x="179" y="1"/>
                    <a:pt x="0" y="203"/>
                    <a:pt x="0" y="429"/>
                  </a:cubicBezTo>
                  <a:lnTo>
                    <a:pt x="0" y="2703"/>
                  </a:lnTo>
                  <a:cubicBezTo>
                    <a:pt x="0" y="2941"/>
                    <a:pt x="191" y="3120"/>
                    <a:pt x="417" y="3120"/>
                  </a:cubicBezTo>
                  <a:lnTo>
                    <a:pt x="953" y="3120"/>
                  </a:lnTo>
                  <a:cubicBezTo>
                    <a:pt x="1191" y="3120"/>
                    <a:pt x="1369" y="2930"/>
                    <a:pt x="1369" y="2703"/>
                  </a:cubicBezTo>
                  <a:lnTo>
                    <a:pt x="1369" y="429"/>
                  </a:lnTo>
                  <a:cubicBezTo>
                    <a:pt x="1369" y="179"/>
                    <a:pt x="1167" y="1"/>
                    <a:pt x="9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84"/>
            <p:cNvSpPr/>
            <p:nvPr/>
          </p:nvSpPr>
          <p:spPr>
            <a:xfrm>
              <a:off x="6835805" y="2075291"/>
              <a:ext cx="29243" cy="10257"/>
            </a:xfrm>
            <a:custGeom>
              <a:avLst/>
              <a:gdLst/>
              <a:ahLst/>
              <a:cxnLst/>
              <a:rect l="l" t="t" r="r" b="b"/>
              <a:pathLst>
                <a:path w="918" h="322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751" y="322"/>
                  </a:lnTo>
                  <a:cubicBezTo>
                    <a:pt x="834" y="322"/>
                    <a:pt x="918" y="250"/>
                    <a:pt x="918" y="167"/>
                  </a:cubicBezTo>
                  <a:cubicBezTo>
                    <a:pt x="918" y="72"/>
                    <a:pt x="834" y="0"/>
                    <a:pt x="7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84"/>
            <p:cNvSpPr/>
            <p:nvPr/>
          </p:nvSpPr>
          <p:spPr>
            <a:xfrm>
              <a:off x="6700422" y="2074908"/>
              <a:ext cx="11022" cy="10257"/>
            </a:xfrm>
            <a:custGeom>
              <a:avLst/>
              <a:gdLst/>
              <a:ahLst/>
              <a:cxnLst/>
              <a:rect l="l" t="t" r="r" b="b"/>
              <a:pathLst>
                <a:path w="34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79" y="322"/>
                  </a:lnTo>
                  <a:cubicBezTo>
                    <a:pt x="262" y="322"/>
                    <a:pt x="346" y="250"/>
                    <a:pt x="346" y="155"/>
                  </a:cubicBezTo>
                  <a:cubicBezTo>
                    <a:pt x="346" y="72"/>
                    <a:pt x="286" y="0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84"/>
            <p:cNvSpPr/>
            <p:nvPr/>
          </p:nvSpPr>
          <p:spPr>
            <a:xfrm>
              <a:off x="6706092" y="2098417"/>
              <a:ext cx="151375" cy="89162"/>
            </a:xfrm>
            <a:custGeom>
              <a:avLst/>
              <a:gdLst/>
              <a:ahLst/>
              <a:cxnLst/>
              <a:rect l="l" t="t" r="r" b="b"/>
              <a:pathLst>
                <a:path w="4752" h="2799" extrusionOk="0">
                  <a:moveTo>
                    <a:pt x="2119" y="0"/>
                  </a:moveTo>
                  <a:cubicBezTo>
                    <a:pt x="2047" y="0"/>
                    <a:pt x="1977" y="45"/>
                    <a:pt x="1966" y="131"/>
                  </a:cubicBezTo>
                  <a:lnTo>
                    <a:pt x="1573" y="1977"/>
                  </a:lnTo>
                  <a:lnTo>
                    <a:pt x="1239" y="941"/>
                  </a:lnTo>
                  <a:cubicBezTo>
                    <a:pt x="1214" y="859"/>
                    <a:pt x="1142" y="817"/>
                    <a:pt x="1071" y="817"/>
                  </a:cubicBezTo>
                  <a:cubicBezTo>
                    <a:pt x="1008" y="817"/>
                    <a:pt x="946" y="850"/>
                    <a:pt x="918" y="917"/>
                  </a:cubicBezTo>
                  <a:lnTo>
                    <a:pt x="501" y="1846"/>
                  </a:lnTo>
                  <a:lnTo>
                    <a:pt x="168" y="1846"/>
                  </a:lnTo>
                  <a:cubicBezTo>
                    <a:pt x="72" y="1846"/>
                    <a:pt x="1" y="1917"/>
                    <a:pt x="1" y="2013"/>
                  </a:cubicBezTo>
                  <a:cubicBezTo>
                    <a:pt x="1" y="2096"/>
                    <a:pt x="72" y="2167"/>
                    <a:pt x="168" y="2167"/>
                  </a:cubicBezTo>
                  <a:lnTo>
                    <a:pt x="608" y="2167"/>
                  </a:lnTo>
                  <a:cubicBezTo>
                    <a:pt x="680" y="2167"/>
                    <a:pt x="739" y="2132"/>
                    <a:pt x="763" y="2072"/>
                  </a:cubicBezTo>
                  <a:lnTo>
                    <a:pt x="1037" y="1441"/>
                  </a:lnTo>
                  <a:lnTo>
                    <a:pt x="1442" y="2679"/>
                  </a:lnTo>
                  <a:cubicBezTo>
                    <a:pt x="1470" y="2760"/>
                    <a:pt x="1541" y="2799"/>
                    <a:pt x="1610" y="2799"/>
                  </a:cubicBezTo>
                  <a:cubicBezTo>
                    <a:pt x="1684" y="2799"/>
                    <a:pt x="1757" y="2754"/>
                    <a:pt x="1775" y="2667"/>
                  </a:cubicBezTo>
                  <a:lnTo>
                    <a:pt x="2096" y="1084"/>
                  </a:lnTo>
                  <a:lnTo>
                    <a:pt x="2227" y="1917"/>
                  </a:lnTo>
                  <a:cubicBezTo>
                    <a:pt x="2251" y="2013"/>
                    <a:pt x="2323" y="2072"/>
                    <a:pt x="2394" y="2072"/>
                  </a:cubicBezTo>
                  <a:lnTo>
                    <a:pt x="3049" y="2072"/>
                  </a:lnTo>
                  <a:cubicBezTo>
                    <a:pt x="3144" y="2072"/>
                    <a:pt x="3204" y="2013"/>
                    <a:pt x="3216" y="1941"/>
                  </a:cubicBezTo>
                  <a:lnTo>
                    <a:pt x="3287" y="1501"/>
                  </a:lnTo>
                  <a:lnTo>
                    <a:pt x="3501" y="2453"/>
                  </a:lnTo>
                  <a:cubicBezTo>
                    <a:pt x="3514" y="2543"/>
                    <a:pt x="3586" y="2588"/>
                    <a:pt x="3660" y="2588"/>
                  </a:cubicBezTo>
                  <a:cubicBezTo>
                    <a:pt x="3724" y="2588"/>
                    <a:pt x="3790" y="2555"/>
                    <a:pt x="3823" y="2489"/>
                  </a:cubicBezTo>
                  <a:lnTo>
                    <a:pt x="4037" y="2036"/>
                  </a:lnTo>
                  <a:lnTo>
                    <a:pt x="4585" y="2036"/>
                  </a:lnTo>
                  <a:cubicBezTo>
                    <a:pt x="4668" y="2036"/>
                    <a:pt x="4752" y="1965"/>
                    <a:pt x="4752" y="1870"/>
                  </a:cubicBezTo>
                  <a:cubicBezTo>
                    <a:pt x="4752" y="1786"/>
                    <a:pt x="4668" y="1715"/>
                    <a:pt x="4585" y="1715"/>
                  </a:cubicBezTo>
                  <a:lnTo>
                    <a:pt x="3918" y="1715"/>
                  </a:lnTo>
                  <a:cubicBezTo>
                    <a:pt x="3775" y="1715"/>
                    <a:pt x="3763" y="1858"/>
                    <a:pt x="3740" y="1905"/>
                  </a:cubicBezTo>
                  <a:lnTo>
                    <a:pt x="3454" y="632"/>
                  </a:lnTo>
                  <a:cubicBezTo>
                    <a:pt x="3430" y="542"/>
                    <a:pt x="3356" y="498"/>
                    <a:pt x="3283" y="498"/>
                  </a:cubicBezTo>
                  <a:cubicBezTo>
                    <a:pt x="3210" y="498"/>
                    <a:pt x="3138" y="542"/>
                    <a:pt x="3120" y="632"/>
                  </a:cubicBezTo>
                  <a:lnTo>
                    <a:pt x="2918" y="1739"/>
                  </a:lnTo>
                  <a:lnTo>
                    <a:pt x="2549" y="1739"/>
                  </a:lnTo>
                  <a:lnTo>
                    <a:pt x="2287" y="155"/>
                  </a:lnTo>
                  <a:cubicBezTo>
                    <a:pt x="2275" y="51"/>
                    <a:pt x="2196" y="0"/>
                    <a:pt x="21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84"/>
            <p:cNvSpPr/>
            <p:nvPr/>
          </p:nvSpPr>
          <p:spPr>
            <a:xfrm>
              <a:off x="6656812" y="2029388"/>
              <a:ext cx="368690" cy="245793"/>
            </a:xfrm>
            <a:custGeom>
              <a:avLst/>
              <a:gdLst/>
              <a:ahLst/>
              <a:cxnLst/>
              <a:rect l="l" t="t" r="r" b="b"/>
              <a:pathLst>
                <a:path w="11574" h="7716" extrusionOk="0">
                  <a:moveTo>
                    <a:pt x="3286" y="7180"/>
                  </a:moveTo>
                  <a:lnTo>
                    <a:pt x="3286" y="7394"/>
                  </a:lnTo>
                  <a:lnTo>
                    <a:pt x="1596" y="7394"/>
                  </a:lnTo>
                  <a:lnTo>
                    <a:pt x="1596" y="7180"/>
                  </a:lnTo>
                  <a:close/>
                  <a:moveTo>
                    <a:pt x="9966" y="7180"/>
                  </a:moveTo>
                  <a:lnTo>
                    <a:pt x="9966" y="7394"/>
                  </a:lnTo>
                  <a:lnTo>
                    <a:pt x="8275" y="7394"/>
                  </a:lnTo>
                  <a:lnTo>
                    <a:pt x="8275" y="7180"/>
                  </a:lnTo>
                  <a:close/>
                  <a:moveTo>
                    <a:pt x="548" y="1"/>
                  </a:moveTo>
                  <a:cubicBezTo>
                    <a:pt x="250" y="1"/>
                    <a:pt x="0" y="251"/>
                    <a:pt x="0" y="548"/>
                  </a:cubicBezTo>
                  <a:lnTo>
                    <a:pt x="0" y="6632"/>
                  </a:lnTo>
                  <a:cubicBezTo>
                    <a:pt x="0" y="6930"/>
                    <a:pt x="250" y="7180"/>
                    <a:pt x="548" y="7180"/>
                  </a:cubicBezTo>
                  <a:lnTo>
                    <a:pt x="1250" y="7180"/>
                  </a:lnTo>
                  <a:lnTo>
                    <a:pt x="1250" y="7561"/>
                  </a:lnTo>
                  <a:cubicBezTo>
                    <a:pt x="1250" y="7644"/>
                    <a:pt x="1322" y="7716"/>
                    <a:pt x="1417" y="7716"/>
                  </a:cubicBezTo>
                  <a:lnTo>
                    <a:pt x="3453" y="7716"/>
                  </a:lnTo>
                  <a:cubicBezTo>
                    <a:pt x="3536" y="7716"/>
                    <a:pt x="3608" y="7644"/>
                    <a:pt x="3608" y="7561"/>
                  </a:cubicBezTo>
                  <a:lnTo>
                    <a:pt x="3608" y="7180"/>
                  </a:lnTo>
                  <a:lnTo>
                    <a:pt x="7930" y="7180"/>
                  </a:lnTo>
                  <a:lnTo>
                    <a:pt x="7930" y="7561"/>
                  </a:lnTo>
                  <a:cubicBezTo>
                    <a:pt x="7930" y="7644"/>
                    <a:pt x="8001" y="7716"/>
                    <a:pt x="8096" y="7716"/>
                  </a:cubicBezTo>
                  <a:lnTo>
                    <a:pt x="10132" y="7716"/>
                  </a:lnTo>
                  <a:cubicBezTo>
                    <a:pt x="10216" y="7716"/>
                    <a:pt x="10299" y="7644"/>
                    <a:pt x="10299" y="7561"/>
                  </a:cubicBezTo>
                  <a:lnTo>
                    <a:pt x="10299" y="7180"/>
                  </a:lnTo>
                  <a:lnTo>
                    <a:pt x="10990" y="7180"/>
                  </a:lnTo>
                  <a:cubicBezTo>
                    <a:pt x="11287" y="7180"/>
                    <a:pt x="11549" y="6930"/>
                    <a:pt x="11549" y="6632"/>
                  </a:cubicBezTo>
                  <a:lnTo>
                    <a:pt x="11549" y="548"/>
                  </a:lnTo>
                  <a:cubicBezTo>
                    <a:pt x="11573" y="251"/>
                    <a:pt x="11323" y="1"/>
                    <a:pt x="11025" y="1"/>
                  </a:cubicBezTo>
                  <a:lnTo>
                    <a:pt x="7620" y="1"/>
                  </a:lnTo>
                  <a:cubicBezTo>
                    <a:pt x="7525" y="1"/>
                    <a:pt x="7453" y="72"/>
                    <a:pt x="7453" y="155"/>
                  </a:cubicBezTo>
                  <a:cubicBezTo>
                    <a:pt x="7453" y="251"/>
                    <a:pt x="7525" y="322"/>
                    <a:pt x="7620" y="322"/>
                  </a:cubicBezTo>
                  <a:lnTo>
                    <a:pt x="11025" y="322"/>
                  </a:lnTo>
                  <a:cubicBezTo>
                    <a:pt x="11144" y="322"/>
                    <a:pt x="11240" y="417"/>
                    <a:pt x="11240" y="536"/>
                  </a:cubicBezTo>
                  <a:lnTo>
                    <a:pt x="11240" y="6620"/>
                  </a:lnTo>
                  <a:cubicBezTo>
                    <a:pt x="11240" y="6739"/>
                    <a:pt x="11144" y="6823"/>
                    <a:pt x="11025" y="6823"/>
                  </a:cubicBezTo>
                  <a:lnTo>
                    <a:pt x="548" y="6823"/>
                  </a:lnTo>
                  <a:cubicBezTo>
                    <a:pt x="429" y="6823"/>
                    <a:pt x="334" y="6739"/>
                    <a:pt x="334" y="6620"/>
                  </a:cubicBezTo>
                  <a:lnTo>
                    <a:pt x="334" y="536"/>
                  </a:lnTo>
                  <a:cubicBezTo>
                    <a:pt x="334" y="417"/>
                    <a:pt x="429" y="322"/>
                    <a:pt x="548" y="322"/>
                  </a:cubicBezTo>
                  <a:lnTo>
                    <a:pt x="6870" y="322"/>
                  </a:lnTo>
                  <a:cubicBezTo>
                    <a:pt x="6965" y="322"/>
                    <a:pt x="7037" y="251"/>
                    <a:pt x="7037" y="155"/>
                  </a:cubicBezTo>
                  <a:cubicBezTo>
                    <a:pt x="7037" y="72"/>
                    <a:pt x="6965" y="1"/>
                    <a:pt x="68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84"/>
            <p:cNvSpPr/>
            <p:nvPr/>
          </p:nvSpPr>
          <p:spPr>
            <a:xfrm>
              <a:off x="6681818" y="2057070"/>
              <a:ext cx="199540" cy="172622"/>
            </a:xfrm>
            <a:custGeom>
              <a:avLst/>
              <a:gdLst/>
              <a:ahLst/>
              <a:cxnLst/>
              <a:rect l="l" t="t" r="r" b="b"/>
              <a:pathLst>
                <a:path w="6264" h="5419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1691"/>
                  </a:lnTo>
                  <a:cubicBezTo>
                    <a:pt x="1" y="1775"/>
                    <a:pt x="72" y="1846"/>
                    <a:pt x="168" y="1846"/>
                  </a:cubicBezTo>
                  <a:cubicBezTo>
                    <a:pt x="251" y="1846"/>
                    <a:pt x="334" y="1775"/>
                    <a:pt x="334" y="1691"/>
                  </a:cubicBezTo>
                  <a:lnTo>
                    <a:pt x="334" y="346"/>
                  </a:lnTo>
                  <a:lnTo>
                    <a:pt x="5942" y="346"/>
                  </a:lnTo>
                  <a:lnTo>
                    <a:pt x="5942" y="5097"/>
                  </a:lnTo>
                  <a:lnTo>
                    <a:pt x="334" y="5097"/>
                  </a:lnTo>
                  <a:lnTo>
                    <a:pt x="334" y="2465"/>
                  </a:lnTo>
                  <a:cubicBezTo>
                    <a:pt x="334" y="2370"/>
                    <a:pt x="251" y="2299"/>
                    <a:pt x="168" y="2299"/>
                  </a:cubicBezTo>
                  <a:cubicBezTo>
                    <a:pt x="72" y="2299"/>
                    <a:pt x="1" y="2370"/>
                    <a:pt x="1" y="2465"/>
                  </a:cubicBezTo>
                  <a:lnTo>
                    <a:pt x="1" y="5263"/>
                  </a:lnTo>
                  <a:cubicBezTo>
                    <a:pt x="1" y="5347"/>
                    <a:pt x="72" y="5418"/>
                    <a:pt x="168" y="5418"/>
                  </a:cubicBezTo>
                  <a:lnTo>
                    <a:pt x="6109" y="5418"/>
                  </a:lnTo>
                  <a:cubicBezTo>
                    <a:pt x="6192" y="5418"/>
                    <a:pt x="6264" y="5347"/>
                    <a:pt x="6264" y="5263"/>
                  </a:cubicBezTo>
                  <a:lnTo>
                    <a:pt x="6264" y="167"/>
                  </a:lnTo>
                  <a:cubicBezTo>
                    <a:pt x="6264" y="84"/>
                    <a:pt x="6192" y="1"/>
                    <a:pt x="61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5" name="Google Shape;1155;p84"/>
          <p:cNvGrpSpPr/>
          <p:nvPr/>
        </p:nvGrpSpPr>
        <p:grpSpPr>
          <a:xfrm>
            <a:off x="2532185" y="1875415"/>
            <a:ext cx="368308" cy="338746"/>
            <a:chOff x="6195998" y="1983102"/>
            <a:chExt cx="368308" cy="338746"/>
          </a:xfrm>
        </p:grpSpPr>
        <p:sp>
          <p:nvSpPr>
            <p:cNvPr id="1156" name="Google Shape;1156;p84"/>
            <p:cNvSpPr/>
            <p:nvPr/>
          </p:nvSpPr>
          <p:spPr>
            <a:xfrm>
              <a:off x="6267289" y="2161012"/>
              <a:ext cx="67533" cy="67150"/>
            </a:xfrm>
            <a:custGeom>
              <a:avLst/>
              <a:gdLst/>
              <a:ahLst/>
              <a:cxnLst/>
              <a:rect l="l" t="t" r="r" b="b"/>
              <a:pathLst>
                <a:path w="2120" h="2108" extrusionOk="0">
                  <a:moveTo>
                    <a:pt x="1060" y="0"/>
                  </a:moveTo>
                  <a:cubicBezTo>
                    <a:pt x="953" y="0"/>
                    <a:pt x="882" y="71"/>
                    <a:pt x="882" y="179"/>
                  </a:cubicBezTo>
                  <a:lnTo>
                    <a:pt x="882" y="881"/>
                  </a:lnTo>
                  <a:lnTo>
                    <a:pt x="179" y="881"/>
                  </a:lnTo>
                  <a:cubicBezTo>
                    <a:pt x="84" y="881"/>
                    <a:pt x="0" y="953"/>
                    <a:pt x="0" y="1060"/>
                  </a:cubicBezTo>
                  <a:cubicBezTo>
                    <a:pt x="0" y="1143"/>
                    <a:pt x="84" y="1238"/>
                    <a:pt x="179" y="1238"/>
                  </a:cubicBezTo>
                  <a:lnTo>
                    <a:pt x="882" y="1238"/>
                  </a:lnTo>
                  <a:lnTo>
                    <a:pt x="882" y="1941"/>
                  </a:lnTo>
                  <a:cubicBezTo>
                    <a:pt x="882" y="2024"/>
                    <a:pt x="953" y="2107"/>
                    <a:pt x="1060" y="2107"/>
                  </a:cubicBezTo>
                  <a:cubicBezTo>
                    <a:pt x="1155" y="2107"/>
                    <a:pt x="1239" y="2036"/>
                    <a:pt x="1239" y="1941"/>
                  </a:cubicBezTo>
                  <a:lnTo>
                    <a:pt x="1239" y="1238"/>
                  </a:lnTo>
                  <a:lnTo>
                    <a:pt x="1941" y="1238"/>
                  </a:lnTo>
                  <a:cubicBezTo>
                    <a:pt x="2048" y="1238"/>
                    <a:pt x="2120" y="1167"/>
                    <a:pt x="2120" y="1060"/>
                  </a:cubicBezTo>
                  <a:cubicBezTo>
                    <a:pt x="2120" y="953"/>
                    <a:pt x="2036" y="881"/>
                    <a:pt x="1941" y="881"/>
                  </a:cubicBezTo>
                  <a:lnTo>
                    <a:pt x="1239" y="881"/>
                  </a:lnTo>
                  <a:lnTo>
                    <a:pt x="1239" y="179"/>
                  </a:lnTo>
                  <a:cubicBezTo>
                    <a:pt x="1239" y="95"/>
                    <a:pt x="1167" y="0"/>
                    <a:pt x="10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84"/>
            <p:cNvSpPr/>
            <p:nvPr/>
          </p:nvSpPr>
          <p:spPr>
            <a:xfrm>
              <a:off x="6235052" y="2128393"/>
              <a:ext cx="132007" cy="131625"/>
            </a:xfrm>
            <a:custGeom>
              <a:avLst/>
              <a:gdLst/>
              <a:ahLst/>
              <a:cxnLst/>
              <a:rect l="l" t="t" r="r" b="b"/>
              <a:pathLst>
                <a:path w="4144" h="4132" extrusionOk="0">
                  <a:moveTo>
                    <a:pt x="2072" y="357"/>
                  </a:moveTo>
                  <a:cubicBezTo>
                    <a:pt x="3013" y="357"/>
                    <a:pt x="3799" y="1131"/>
                    <a:pt x="3799" y="2084"/>
                  </a:cubicBezTo>
                  <a:cubicBezTo>
                    <a:pt x="3799" y="3024"/>
                    <a:pt x="3025" y="3798"/>
                    <a:pt x="2072" y="3798"/>
                  </a:cubicBezTo>
                  <a:cubicBezTo>
                    <a:pt x="1120" y="3798"/>
                    <a:pt x="370" y="3024"/>
                    <a:pt x="370" y="2084"/>
                  </a:cubicBezTo>
                  <a:cubicBezTo>
                    <a:pt x="370" y="1131"/>
                    <a:pt x="1143" y="357"/>
                    <a:pt x="2072" y="357"/>
                  </a:cubicBezTo>
                  <a:close/>
                  <a:moveTo>
                    <a:pt x="2072" y="0"/>
                  </a:moveTo>
                  <a:cubicBezTo>
                    <a:pt x="929" y="0"/>
                    <a:pt x="0" y="917"/>
                    <a:pt x="0" y="2072"/>
                  </a:cubicBezTo>
                  <a:cubicBezTo>
                    <a:pt x="0" y="3215"/>
                    <a:pt x="929" y="4132"/>
                    <a:pt x="2072" y="4132"/>
                  </a:cubicBezTo>
                  <a:cubicBezTo>
                    <a:pt x="3227" y="4132"/>
                    <a:pt x="4144" y="3215"/>
                    <a:pt x="4144" y="2072"/>
                  </a:cubicBezTo>
                  <a:cubicBezTo>
                    <a:pt x="4144" y="917"/>
                    <a:pt x="3227" y="0"/>
                    <a:pt x="20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84"/>
            <p:cNvSpPr/>
            <p:nvPr/>
          </p:nvSpPr>
          <p:spPr>
            <a:xfrm>
              <a:off x="6195998" y="1983102"/>
              <a:ext cx="368308" cy="338746"/>
            </a:xfrm>
            <a:custGeom>
              <a:avLst/>
              <a:gdLst/>
              <a:ahLst/>
              <a:cxnLst/>
              <a:rect l="l" t="t" r="r" b="b"/>
              <a:pathLst>
                <a:path w="11562" h="10634" extrusionOk="0">
                  <a:moveTo>
                    <a:pt x="3143" y="382"/>
                  </a:moveTo>
                  <a:lnTo>
                    <a:pt x="3143" y="1989"/>
                  </a:lnTo>
                  <a:lnTo>
                    <a:pt x="2227" y="1989"/>
                  </a:lnTo>
                  <a:lnTo>
                    <a:pt x="2227" y="382"/>
                  </a:lnTo>
                  <a:close/>
                  <a:moveTo>
                    <a:pt x="4382" y="382"/>
                  </a:moveTo>
                  <a:lnTo>
                    <a:pt x="4382" y="1989"/>
                  </a:lnTo>
                  <a:lnTo>
                    <a:pt x="3477" y="1989"/>
                  </a:lnTo>
                  <a:lnTo>
                    <a:pt x="3477" y="382"/>
                  </a:lnTo>
                  <a:close/>
                  <a:moveTo>
                    <a:pt x="5584" y="382"/>
                  </a:moveTo>
                  <a:lnTo>
                    <a:pt x="5584" y="1989"/>
                  </a:lnTo>
                  <a:lnTo>
                    <a:pt x="4727" y="1989"/>
                  </a:lnTo>
                  <a:lnTo>
                    <a:pt x="4727" y="382"/>
                  </a:lnTo>
                  <a:close/>
                  <a:moveTo>
                    <a:pt x="4846" y="2323"/>
                  </a:moveTo>
                  <a:lnTo>
                    <a:pt x="4846" y="2656"/>
                  </a:lnTo>
                  <a:lnTo>
                    <a:pt x="1750" y="2656"/>
                  </a:lnTo>
                  <a:lnTo>
                    <a:pt x="1750" y="2323"/>
                  </a:lnTo>
                  <a:close/>
                  <a:moveTo>
                    <a:pt x="7918" y="6073"/>
                  </a:moveTo>
                  <a:cubicBezTo>
                    <a:pt x="8442" y="6073"/>
                    <a:pt x="8894" y="6276"/>
                    <a:pt x="9251" y="6585"/>
                  </a:cubicBezTo>
                  <a:lnTo>
                    <a:pt x="6322" y="9514"/>
                  </a:lnTo>
                  <a:cubicBezTo>
                    <a:pt x="5144" y="8121"/>
                    <a:pt x="6203" y="6073"/>
                    <a:pt x="7918" y="6073"/>
                  </a:cubicBezTo>
                  <a:close/>
                  <a:moveTo>
                    <a:pt x="11204" y="6585"/>
                  </a:moveTo>
                  <a:lnTo>
                    <a:pt x="11204" y="7990"/>
                  </a:lnTo>
                  <a:cubicBezTo>
                    <a:pt x="11204" y="8776"/>
                    <a:pt x="10656" y="9431"/>
                    <a:pt x="9906" y="9562"/>
                  </a:cubicBezTo>
                  <a:cubicBezTo>
                    <a:pt x="10168" y="9193"/>
                    <a:pt x="10347" y="8669"/>
                    <a:pt x="10347" y="8181"/>
                  </a:cubicBezTo>
                  <a:cubicBezTo>
                    <a:pt x="10347" y="7764"/>
                    <a:pt x="10251" y="7550"/>
                    <a:pt x="10251" y="7538"/>
                  </a:cubicBezTo>
                  <a:cubicBezTo>
                    <a:pt x="10168" y="7192"/>
                    <a:pt x="10144" y="7228"/>
                    <a:pt x="10073" y="7073"/>
                  </a:cubicBezTo>
                  <a:cubicBezTo>
                    <a:pt x="9966" y="6883"/>
                    <a:pt x="9954" y="6823"/>
                    <a:pt x="9751" y="6585"/>
                  </a:cubicBezTo>
                  <a:close/>
                  <a:moveTo>
                    <a:pt x="9513" y="6823"/>
                  </a:moveTo>
                  <a:lnTo>
                    <a:pt x="9513" y="6823"/>
                  </a:lnTo>
                  <a:cubicBezTo>
                    <a:pt x="10704" y="8216"/>
                    <a:pt x="9632" y="10240"/>
                    <a:pt x="7918" y="10240"/>
                  </a:cubicBezTo>
                  <a:cubicBezTo>
                    <a:pt x="7890" y="10242"/>
                    <a:pt x="7862" y="10242"/>
                    <a:pt x="7834" y="10242"/>
                  </a:cubicBezTo>
                  <a:cubicBezTo>
                    <a:pt x="7345" y="10242"/>
                    <a:pt x="6910" y="10045"/>
                    <a:pt x="6572" y="9752"/>
                  </a:cubicBezTo>
                  <a:lnTo>
                    <a:pt x="9513" y="6823"/>
                  </a:lnTo>
                  <a:close/>
                  <a:moveTo>
                    <a:pt x="881" y="1"/>
                  </a:moveTo>
                  <a:cubicBezTo>
                    <a:pt x="786" y="1"/>
                    <a:pt x="703" y="84"/>
                    <a:pt x="703" y="180"/>
                  </a:cubicBezTo>
                  <a:lnTo>
                    <a:pt x="703" y="525"/>
                  </a:lnTo>
                  <a:cubicBezTo>
                    <a:pt x="703" y="620"/>
                    <a:pt x="774" y="703"/>
                    <a:pt x="881" y="703"/>
                  </a:cubicBezTo>
                  <a:cubicBezTo>
                    <a:pt x="976" y="703"/>
                    <a:pt x="1060" y="632"/>
                    <a:pt x="1060" y="525"/>
                  </a:cubicBezTo>
                  <a:lnTo>
                    <a:pt x="1060" y="358"/>
                  </a:lnTo>
                  <a:lnTo>
                    <a:pt x="1905" y="358"/>
                  </a:lnTo>
                  <a:lnTo>
                    <a:pt x="1905" y="1966"/>
                  </a:lnTo>
                  <a:lnTo>
                    <a:pt x="1060" y="1966"/>
                  </a:lnTo>
                  <a:lnTo>
                    <a:pt x="1060" y="1418"/>
                  </a:lnTo>
                  <a:cubicBezTo>
                    <a:pt x="1060" y="1323"/>
                    <a:pt x="976" y="1239"/>
                    <a:pt x="881" y="1239"/>
                  </a:cubicBezTo>
                  <a:cubicBezTo>
                    <a:pt x="786" y="1239"/>
                    <a:pt x="703" y="1311"/>
                    <a:pt x="703" y="1418"/>
                  </a:cubicBezTo>
                  <a:lnTo>
                    <a:pt x="703" y="2144"/>
                  </a:lnTo>
                  <a:cubicBezTo>
                    <a:pt x="703" y="2239"/>
                    <a:pt x="774" y="2323"/>
                    <a:pt x="881" y="2323"/>
                  </a:cubicBezTo>
                  <a:lnTo>
                    <a:pt x="1429" y="2323"/>
                  </a:lnTo>
                  <a:lnTo>
                    <a:pt x="1429" y="2656"/>
                  </a:lnTo>
                  <a:lnTo>
                    <a:pt x="905" y="2656"/>
                  </a:lnTo>
                  <a:cubicBezTo>
                    <a:pt x="405" y="2656"/>
                    <a:pt x="0" y="3049"/>
                    <a:pt x="0" y="3561"/>
                  </a:cubicBezTo>
                  <a:lnTo>
                    <a:pt x="0" y="9693"/>
                  </a:lnTo>
                  <a:cubicBezTo>
                    <a:pt x="0" y="10193"/>
                    <a:pt x="405" y="10598"/>
                    <a:pt x="905" y="10598"/>
                  </a:cubicBezTo>
                  <a:lnTo>
                    <a:pt x="3774" y="10598"/>
                  </a:lnTo>
                  <a:cubicBezTo>
                    <a:pt x="3882" y="10598"/>
                    <a:pt x="3953" y="10526"/>
                    <a:pt x="3953" y="10419"/>
                  </a:cubicBezTo>
                  <a:cubicBezTo>
                    <a:pt x="3953" y="10336"/>
                    <a:pt x="3882" y="10240"/>
                    <a:pt x="3774" y="10240"/>
                  </a:cubicBezTo>
                  <a:lnTo>
                    <a:pt x="905" y="10240"/>
                  </a:lnTo>
                  <a:cubicBezTo>
                    <a:pt x="595" y="10240"/>
                    <a:pt x="357" y="9990"/>
                    <a:pt x="357" y="9693"/>
                  </a:cubicBezTo>
                  <a:lnTo>
                    <a:pt x="357" y="3561"/>
                  </a:lnTo>
                  <a:cubicBezTo>
                    <a:pt x="357" y="3251"/>
                    <a:pt x="607" y="3013"/>
                    <a:pt x="905" y="3013"/>
                  </a:cubicBezTo>
                  <a:lnTo>
                    <a:pt x="5739" y="3013"/>
                  </a:lnTo>
                  <a:cubicBezTo>
                    <a:pt x="6060" y="3013"/>
                    <a:pt x="6298" y="3263"/>
                    <a:pt x="6298" y="3561"/>
                  </a:cubicBezTo>
                  <a:lnTo>
                    <a:pt x="6298" y="6359"/>
                  </a:lnTo>
                  <a:lnTo>
                    <a:pt x="6251" y="6407"/>
                  </a:lnTo>
                  <a:cubicBezTo>
                    <a:pt x="6191" y="6466"/>
                    <a:pt x="6132" y="6538"/>
                    <a:pt x="6072" y="6609"/>
                  </a:cubicBezTo>
                  <a:cubicBezTo>
                    <a:pt x="5917" y="6788"/>
                    <a:pt x="5941" y="6752"/>
                    <a:pt x="5787" y="7026"/>
                  </a:cubicBezTo>
                  <a:cubicBezTo>
                    <a:pt x="5715" y="7180"/>
                    <a:pt x="5679" y="7169"/>
                    <a:pt x="5584" y="7538"/>
                  </a:cubicBezTo>
                  <a:cubicBezTo>
                    <a:pt x="5584" y="7550"/>
                    <a:pt x="5477" y="7776"/>
                    <a:pt x="5477" y="8181"/>
                  </a:cubicBezTo>
                  <a:cubicBezTo>
                    <a:pt x="5477" y="8502"/>
                    <a:pt x="5536" y="8835"/>
                    <a:pt x="5667" y="9133"/>
                  </a:cubicBezTo>
                  <a:cubicBezTo>
                    <a:pt x="5703" y="9181"/>
                    <a:pt x="5727" y="9228"/>
                    <a:pt x="5763" y="9288"/>
                  </a:cubicBezTo>
                  <a:cubicBezTo>
                    <a:pt x="5917" y="9621"/>
                    <a:pt x="5906" y="9562"/>
                    <a:pt x="6037" y="9728"/>
                  </a:cubicBezTo>
                  <a:cubicBezTo>
                    <a:pt x="6096" y="9776"/>
                    <a:pt x="6144" y="9859"/>
                    <a:pt x="6203" y="9919"/>
                  </a:cubicBezTo>
                  <a:lnTo>
                    <a:pt x="6239" y="9943"/>
                  </a:lnTo>
                  <a:cubicBezTo>
                    <a:pt x="6144" y="10145"/>
                    <a:pt x="5953" y="10276"/>
                    <a:pt x="5727" y="10276"/>
                  </a:cubicBezTo>
                  <a:lnTo>
                    <a:pt x="4548" y="10276"/>
                  </a:lnTo>
                  <a:cubicBezTo>
                    <a:pt x="4465" y="10276"/>
                    <a:pt x="4370" y="10347"/>
                    <a:pt x="4370" y="10455"/>
                  </a:cubicBezTo>
                  <a:cubicBezTo>
                    <a:pt x="4370" y="10538"/>
                    <a:pt x="4453" y="10633"/>
                    <a:pt x="4548" y="10633"/>
                  </a:cubicBezTo>
                  <a:lnTo>
                    <a:pt x="5727" y="10633"/>
                  </a:lnTo>
                  <a:cubicBezTo>
                    <a:pt x="6060" y="10633"/>
                    <a:pt x="6358" y="10455"/>
                    <a:pt x="6501" y="10169"/>
                  </a:cubicBezTo>
                  <a:cubicBezTo>
                    <a:pt x="6931" y="10472"/>
                    <a:pt x="7425" y="10620"/>
                    <a:pt x="7915" y="10620"/>
                  </a:cubicBezTo>
                  <a:cubicBezTo>
                    <a:pt x="8523" y="10620"/>
                    <a:pt x="9123" y="10391"/>
                    <a:pt x="9585" y="9943"/>
                  </a:cubicBezTo>
                  <a:cubicBezTo>
                    <a:pt x="9606" y="9943"/>
                    <a:pt x="9627" y="9944"/>
                    <a:pt x="9648" y="9944"/>
                  </a:cubicBezTo>
                  <a:cubicBezTo>
                    <a:pt x="10702" y="9944"/>
                    <a:pt x="11549" y="9076"/>
                    <a:pt x="11549" y="8026"/>
                  </a:cubicBezTo>
                  <a:lnTo>
                    <a:pt x="11549" y="4847"/>
                  </a:lnTo>
                  <a:cubicBezTo>
                    <a:pt x="11561" y="3966"/>
                    <a:pt x="10978" y="3192"/>
                    <a:pt x="10144" y="2966"/>
                  </a:cubicBezTo>
                  <a:cubicBezTo>
                    <a:pt x="10132" y="2962"/>
                    <a:pt x="10118" y="2960"/>
                    <a:pt x="10105" y="2960"/>
                  </a:cubicBezTo>
                  <a:cubicBezTo>
                    <a:pt x="10031" y="2960"/>
                    <a:pt x="9952" y="3014"/>
                    <a:pt x="9942" y="3085"/>
                  </a:cubicBezTo>
                  <a:cubicBezTo>
                    <a:pt x="9906" y="3180"/>
                    <a:pt x="9966" y="3275"/>
                    <a:pt x="10061" y="3299"/>
                  </a:cubicBezTo>
                  <a:cubicBezTo>
                    <a:pt x="10740" y="3490"/>
                    <a:pt x="11204" y="4109"/>
                    <a:pt x="11204" y="4811"/>
                  </a:cubicBezTo>
                  <a:lnTo>
                    <a:pt x="11204" y="6228"/>
                  </a:lnTo>
                  <a:lnTo>
                    <a:pt x="9394" y="6228"/>
                  </a:lnTo>
                  <a:cubicBezTo>
                    <a:pt x="9251" y="6121"/>
                    <a:pt x="9275" y="6133"/>
                    <a:pt x="9120" y="6061"/>
                  </a:cubicBezTo>
                  <a:cubicBezTo>
                    <a:pt x="8882" y="5930"/>
                    <a:pt x="8894" y="5942"/>
                    <a:pt x="8704" y="5871"/>
                  </a:cubicBezTo>
                  <a:cubicBezTo>
                    <a:pt x="8465" y="5776"/>
                    <a:pt x="8454" y="5776"/>
                    <a:pt x="8239" y="5752"/>
                  </a:cubicBezTo>
                  <a:cubicBezTo>
                    <a:pt x="8180" y="5728"/>
                    <a:pt x="8120" y="5716"/>
                    <a:pt x="8061" y="5716"/>
                  </a:cubicBezTo>
                  <a:lnTo>
                    <a:pt x="8061" y="4799"/>
                  </a:lnTo>
                  <a:cubicBezTo>
                    <a:pt x="8061" y="4037"/>
                    <a:pt x="8620" y="3382"/>
                    <a:pt x="9358" y="3251"/>
                  </a:cubicBezTo>
                  <a:cubicBezTo>
                    <a:pt x="9454" y="3228"/>
                    <a:pt x="9525" y="3144"/>
                    <a:pt x="9513" y="3037"/>
                  </a:cubicBezTo>
                  <a:cubicBezTo>
                    <a:pt x="9491" y="2960"/>
                    <a:pt x="9418" y="2893"/>
                    <a:pt x="9322" y="2893"/>
                  </a:cubicBezTo>
                  <a:cubicBezTo>
                    <a:pt x="9315" y="2893"/>
                    <a:pt x="9307" y="2893"/>
                    <a:pt x="9299" y="2894"/>
                  </a:cubicBezTo>
                  <a:cubicBezTo>
                    <a:pt x="8382" y="3061"/>
                    <a:pt x="7727" y="3847"/>
                    <a:pt x="7727" y="4787"/>
                  </a:cubicBezTo>
                  <a:lnTo>
                    <a:pt x="7727" y="5716"/>
                  </a:lnTo>
                  <a:cubicBezTo>
                    <a:pt x="7322" y="5752"/>
                    <a:pt x="6965" y="5871"/>
                    <a:pt x="6632" y="6073"/>
                  </a:cubicBezTo>
                  <a:lnTo>
                    <a:pt x="6632" y="3549"/>
                  </a:lnTo>
                  <a:cubicBezTo>
                    <a:pt x="6632" y="3037"/>
                    <a:pt x="6239" y="2632"/>
                    <a:pt x="5727" y="2632"/>
                  </a:cubicBezTo>
                  <a:lnTo>
                    <a:pt x="5203" y="2632"/>
                  </a:lnTo>
                  <a:lnTo>
                    <a:pt x="5203" y="2311"/>
                  </a:lnTo>
                  <a:lnTo>
                    <a:pt x="5763" y="2311"/>
                  </a:lnTo>
                  <a:cubicBezTo>
                    <a:pt x="5846" y="2311"/>
                    <a:pt x="5941" y="2239"/>
                    <a:pt x="5941" y="2132"/>
                  </a:cubicBezTo>
                  <a:lnTo>
                    <a:pt x="5941" y="180"/>
                  </a:lnTo>
                  <a:cubicBezTo>
                    <a:pt x="5941" y="96"/>
                    <a:pt x="5858" y="1"/>
                    <a:pt x="57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9" name="Google Shape;1159;p84"/>
          <p:cNvGrpSpPr/>
          <p:nvPr/>
        </p:nvGrpSpPr>
        <p:grpSpPr>
          <a:xfrm>
            <a:off x="2532374" y="3768206"/>
            <a:ext cx="367925" cy="367161"/>
            <a:chOff x="5756399" y="2434456"/>
            <a:chExt cx="367925" cy="367161"/>
          </a:xfrm>
        </p:grpSpPr>
        <p:sp>
          <p:nvSpPr>
            <p:cNvPr id="1160" name="Google Shape;1160;p84"/>
            <p:cNvSpPr/>
            <p:nvPr/>
          </p:nvSpPr>
          <p:spPr>
            <a:xfrm>
              <a:off x="5864865" y="2563023"/>
              <a:ext cx="39882" cy="68297"/>
            </a:xfrm>
            <a:custGeom>
              <a:avLst/>
              <a:gdLst/>
              <a:ahLst/>
              <a:cxnLst/>
              <a:rect l="l" t="t" r="r" b="b"/>
              <a:pathLst>
                <a:path w="1252" h="2144" extrusionOk="0">
                  <a:moveTo>
                    <a:pt x="918" y="334"/>
                  </a:moveTo>
                  <a:lnTo>
                    <a:pt x="918" y="1822"/>
                  </a:lnTo>
                  <a:lnTo>
                    <a:pt x="334" y="1822"/>
                  </a:lnTo>
                  <a:lnTo>
                    <a:pt x="334" y="334"/>
                  </a:lnTo>
                  <a:close/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1977"/>
                  </a:lnTo>
                  <a:cubicBezTo>
                    <a:pt x="1" y="2072"/>
                    <a:pt x="84" y="2144"/>
                    <a:pt x="168" y="2144"/>
                  </a:cubicBezTo>
                  <a:lnTo>
                    <a:pt x="1096" y="2144"/>
                  </a:lnTo>
                  <a:cubicBezTo>
                    <a:pt x="1180" y="2144"/>
                    <a:pt x="1251" y="2072"/>
                    <a:pt x="1251" y="1977"/>
                  </a:cubicBezTo>
                  <a:lnTo>
                    <a:pt x="1251" y="167"/>
                  </a:lnTo>
                  <a:cubicBezTo>
                    <a:pt x="1251" y="72"/>
                    <a:pt x="1180" y="1"/>
                    <a:pt x="10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84"/>
            <p:cNvSpPr/>
            <p:nvPr/>
          </p:nvSpPr>
          <p:spPr>
            <a:xfrm>
              <a:off x="5920261" y="2563023"/>
              <a:ext cx="40233" cy="68297"/>
            </a:xfrm>
            <a:custGeom>
              <a:avLst/>
              <a:gdLst/>
              <a:ahLst/>
              <a:cxnLst/>
              <a:rect l="l" t="t" r="r" b="b"/>
              <a:pathLst>
                <a:path w="1263" h="2144" extrusionOk="0">
                  <a:moveTo>
                    <a:pt x="929" y="334"/>
                  </a:moveTo>
                  <a:lnTo>
                    <a:pt x="929" y="1822"/>
                  </a:lnTo>
                  <a:lnTo>
                    <a:pt x="346" y="1822"/>
                  </a:lnTo>
                  <a:lnTo>
                    <a:pt x="346" y="334"/>
                  </a:lnTo>
                  <a:close/>
                  <a:moveTo>
                    <a:pt x="167" y="1"/>
                  </a:moveTo>
                  <a:cubicBezTo>
                    <a:pt x="84" y="1"/>
                    <a:pt x="12" y="72"/>
                    <a:pt x="12" y="167"/>
                  </a:cubicBezTo>
                  <a:lnTo>
                    <a:pt x="12" y="1977"/>
                  </a:lnTo>
                  <a:cubicBezTo>
                    <a:pt x="0" y="2072"/>
                    <a:pt x="84" y="2144"/>
                    <a:pt x="167" y="2144"/>
                  </a:cubicBezTo>
                  <a:lnTo>
                    <a:pt x="1096" y="2144"/>
                  </a:lnTo>
                  <a:cubicBezTo>
                    <a:pt x="1179" y="2144"/>
                    <a:pt x="1262" y="2072"/>
                    <a:pt x="1262" y="1977"/>
                  </a:cubicBezTo>
                  <a:lnTo>
                    <a:pt x="1262" y="167"/>
                  </a:lnTo>
                  <a:cubicBezTo>
                    <a:pt x="1262" y="72"/>
                    <a:pt x="1179" y="1"/>
                    <a:pt x="10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84"/>
            <p:cNvSpPr/>
            <p:nvPr/>
          </p:nvSpPr>
          <p:spPr>
            <a:xfrm>
              <a:off x="5790165" y="2646451"/>
              <a:ext cx="39851" cy="68329"/>
            </a:xfrm>
            <a:custGeom>
              <a:avLst/>
              <a:gdLst/>
              <a:ahLst/>
              <a:cxnLst/>
              <a:rect l="l" t="t" r="r" b="b"/>
              <a:pathLst>
                <a:path w="1251" h="2145" extrusionOk="0">
                  <a:moveTo>
                    <a:pt x="917" y="334"/>
                  </a:moveTo>
                  <a:lnTo>
                    <a:pt x="917" y="1823"/>
                  </a:lnTo>
                  <a:lnTo>
                    <a:pt x="346" y="1823"/>
                  </a:lnTo>
                  <a:lnTo>
                    <a:pt x="346" y="334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1977"/>
                  </a:lnTo>
                  <a:cubicBezTo>
                    <a:pt x="0" y="2073"/>
                    <a:pt x="72" y="2144"/>
                    <a:pt x="167" y="2144"/>
                  </a:cubicBezTo>
                  <a:lnTo>
                    <a:pt x="1084" y="2144"/>
                  </a:lnTo>
                  <a:cubicBezTo>
                    <a:pt x="1179" y="2144"/>
                    <a:pt x="1251" y="2073"/>
                    <a:pt x="1251" y="1977"/>
                  </a:cubicBezTo>
                  <a:lnTo>
                    <a:pt x="1251" y="168"/>
                  </a:lnTo>
                  <a:cubicBezTo>
                    <a:pt x="1251" y="72"/>
                    <a:pt x="1179" y="1"/>
                    <a:pt x="10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84"/>
            <p:cNvSpPr/>
            <p:nvPr/>
          </p:nvSpPr>
          <p:spPr>
            <a:xfrm>
              <a:off x="6050707" y="2646451"/>
              <a:ext cx="39882" cy="68329"/>
            </a:xfrm>
            <a:custGeom>
              <a:avLst/>
              <a:gdLst/>
              <a:ahLst/>
              <a:cxnLst/>
              <a:rect l="l" t="t" r="r" b="b"/>
              <a:pathLst>
                <a:path w="1252" h="2145" extrusionOk="0">
                  <a:moveTo>
                    <a:pt x="930" y="334"/>
                  </a:moveTo>
                  <a:lnTo>
                    <a:pt x="930" y="1823"/>
                  </a:lnTo>
                  <a:lnTo>
                    <a:pt x="346" y="1823"/>
                  </a:lnTo>
                  <a:lnTo>
                    <a:pt x="346" y="334"/>
                  </a:lnTo>
                  <a:close/>
                  <a:moveTo>
                    <a:pt x="168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1977"/>
                  </a:lnTo>
                  <a:cubicBezTo>
                    <a:pt x="1" y="2073"/>
                    <a:pt x="72" y="2144"/>
                    <a:pt x="168" y="2144"/>
                  </a:cubicBezTo>
                  <a:lnTo>
                    <a:pt x="1096" y="2144"/>
                  </a:lnTo>
                  <a:cubicBezTo>
                    <a:pt x="1180" y="2144"/>
                    <a:pt x="1251" y="2073"/>
                    <a:pt x="1251" y="1977"/>
                  </a:cubicBezTo>
                  <a:lnTo>
                    <a:pt x="1251" y="168"/>
                  </a:lnTo>
                  <a:cubicBezTo>
                    <a:pt x="1251" y="72"/>
                    <a:pt x="1180" y="1"/>
                    <a:pt x="10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84"/>
            <p:cNvSpPr/>
            <p:nvPr/>
          </p:nvSpPr>
          <p:spPr>
            <a:xfrm>
              <a:off x="5976007" y="2563023"/>
              <a:ext cx="39851" cy="68297"/>
            </a:xfrm>
            <a:custGeom>
              <a:avLst/>
              <a:gdLst/>
              <a:ahLst/>
              <a:cxnLst/>
              <a:rect l="l" t="t" r="r" b="b"/>
              <a:pathLst>
                <a:path w="1251" h="2144" extrusionOk="0">
                  <a:moveTo>
                    <a:pt x="917" y="334"/>
                  </a:moveTo>
                  <a:lnTo>
                    <a:pt x="917" y="1822"/>
                  </a:lnTo>
                  <a:lnTo>
                    <a:pt x="334" y="1822"/>
                  </a:lnTo>
                  <a:lnTo>
                    <a:pt x="334" y="334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977"/>
                  </a:lnTo>
                  <a:cubicBezTo>
                    <a:pt x="0" y="2072"/>
                    <a:pt x="72" y="2144"/>
                    <a:pt x="167" y="2144"/>
                  </a:cubicBezTo>
                  <a:lnTo>
                    <a:pt x="1084" y="2144"/>
                  </a:lnTo>
                  <a:cubicBezTo>
                    <a:pt x="1179" y="2144"/>
                    <a:pt x="1251" y="2072"/>
                    <a:pt x="1251" y="1977"/>
                  </a:cubicBezTo>
                  <a:lnTo>
                    <a:pt x="1251" y="167"/>
                  </a:lnTo>
                  <a:cubicBezTo>
                    <a:pt x="1251" y="72"/>
                    <a:pt x="1179" y="1"/>
                    <a:pt x="10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84"/>
            <p:cNvSpPr/>
            <p:nvPr/>
          </p:nvSpPr>
          <p:spPr>
            <a:xfrm>
              <a:off x="5919114" y="2453027"/>
              <a:ext cx="42877" cy="43673"/>
            </a:xfrm>
            <a:custGeom>
              <a:avLst/>
              <a:gdLst/>
              <a:ahLst/>
              <a:cxnLst/>
              <a:rect l="l" t="t" r="r" b="b"/>
              <a:pathLst>
                <a:path w="1346" h="1371" extrusionOk="0">
                  <a:moveTo>
                    <a:pt x="679" y="1"/>
                  </a:moveTo>
                  <a:cubicBezTo>
                    <a:pt x="596" y="1"/>
                    <a:pt x="524" y="72"/>
                    <a:pt x="524" y="167"/>
                  </a:cubicBezTo>
                  <a:lnTo>
                    <a:pt x="524" y="525"/>
                  </a:lnTo>
                  <a:lnTo>
                    <a:pt x="167" y="525"/>
                  </a:lnTo>
                  <a:cubicBezTo>
                    <a:pt x="72" y="525"/>
                    <a:pt x="1" y="596"/>
                    <a:pt x="1" y="691"/>
                  </a:cubicBezTo>
                  <a:cubicBezTo>
                    <a:pt x="1" y="775"/>
                    <a:pt x="72" y="846"/>
                    <a:pt x="167" y="846"/>
                  </a:cubicBezTo>
                  <a:lnTo>
                    <a:pt x="524" y="846"/>
                  </a:lnTo>
                  <a:lnTo>
                    <a:pt x="501" y="1203"/>
                  </a:lnTo>
                  <a:cubicBezTo>
                    <a:pt x="501" y="1299"/>
                    <a:pt x="584" y="1370"/>
                    <a:pt x="667" y="1370"/>
                  </a:cubicBezTo>
                  <a:cubicBezTo>
                    <a:pt x="751" y="1370"/>
                    <a:pt x="834" y="1299"/>
                    <a:pt x="834" y="1203"/>
                  </a:cubicBezTo>
                  <a:lnTo>
                    <a:pt x="834" y="846"/>
                  </a:lnTo>
                  <a:lnTo>
                    <a:pt x="1191" y="846"/>
                  </a:lnTo>
                  <a:cubicBezTo>
                    <a:pt x="1274" y="846"/>
                    <a:pt x="1346" y="775"/>
                    <a:pt x="1346" y="691"/>
                  </a:cubicBezTo>
                  <a:cubicBezTo>
                    <a:pt x="1346" y="596"/>
                    <a:pt x="1274" y="525"/>
                    <a:pt x="1191" y="525"/>
                  </a:cubicBezTo>
                  <a:lnTo>
                    <a:pt x="846" y="525"/>
                  </a:lnTo>
                  <a:lnTo>
                    <a:pt x="846" y="167"/>
                  </a:lnTo>
                  <a:cubicBezTo>
                    <a:pt x="846" y="72"/>
                    <a:pt x="774" y="1"/>
                    <a:pt x="6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84"/>
            <p:cNvSpPr/>
            <p:nvPr/>
          </p:nvSpPr>
          <p:spPr>
            <a:xfrm>
              <a:off x="5756399" y="2434456"/>
              <a:ext cx="367925" cy="367161"/>
            </a:xfrm>
            <a:custGeom>
              <a:avLst/>
              <a:gdLst/>
              <a:ahLst/>
              <a:cxnLst/>
              <a:rect l="l" t="t" r="r" b="b"/>
              <a:pathLst>
                <a:path w="11550" h="11526" extrusionOk="0">
                  <a:moveTo>
                    <a:pt x="7192" y="334"/>
                  </a:moveTo>
                  <a:lnTo>
                    <a:pt x="7192" y="2215"/>
                  </a:lnTo>
                  <a:lnTo>
                    <a:pt x="6287" y="2215"/>
                  </a:lnTo>
                  <a:cubicBezTo>
                    <a:pt x="6192" y="2215"/>
                    <a:pt x="6121" y="2298"/>
                    <a:pt x="6121" y="2382"/>
                  </a:cubicBezTo>
                  <a:cubicBezTo>
                    <a:pt x="6121" y="2477"/>
                    <a:pt x="6192" y="2548"/>
                    <a:pt x="6287" y="2548"/>
                  </a:cubicBezTo>
                  <a:lnTo>
                    <a:pt x="8859" y="2548"/>
                  </a:lnTo>
                  <a:lnTo>
                    <a:pt x="8859" y="2822"/>
                  </a:lnTo>
                  <a:lnTo>
                    <a:pt x="2692" y="2822"/>
                  </a:lnTo>
                  <a:lnTo>
                    <a:pt x="2692" y="2548"/>
                  </a:lnTo>
                  <a:lnTo>
                    <a:pt x="5335" y="2548"/>
                  </a:lnTo>
                  <a:cubicBezTo>
                    <a:pt x="5418" y="2548"/>
                    <a:pt x="5490" y="2477"/>
                    <a:pt x="5490" y="2382"/>
                  </a:cubicBezTo>
                  <a:cubicBezTo>
                    <a:pt x="5490" y="2298"/>
                    <a:pt x="5418" y="2215"/>
                    <a:pt x="5335" y="2215"/>
                  </a:cubicBezTo>
                  <a:lnTo>
                    <a:pt x="4370" y="2215"/>
                  </a:lnTo>
                  <a:lnTo>
                    <a:pt x="4370" y="334"/>
                  </a:lnTo>
                  <a:close/>
                  <a:moveTo>
                    <a:pt x="2787" y="4287"/>
                  </a:moveTo>
                  <a:lnTo>
                    <a:pt x="2787" y="4560"/>
                  </a:lnTo>
                  <a:lnTo>
                    <a:pt x="346" y="4560"/>
                  </a:lnTo>
                  <a:lnTo>
                    <a:pt x="346" y="4287"/>
                  </a:lnTo>
                  <a:close/>
                  <a:moveTo>
                    <a:pt x="7133" y="8037"/>
                  </a:moveTo>
                  <a:lnTo>
                    <a:pt x="7133" y="10537"/>
                  </a:lnTo>
                  <a:lnTo>
                    <a:pt x="5954" y="10537"/>
                  </a:lnTo>
                  <a:lnTo>
                    <a:pt x="5954" y="8037"/>
                  </a:lnTo>
                  <a:close/>
                  <a:moveTo>
                    <a:pt x="8442" y="3156"/>
                  </a:moveTo>
                  <a:lnTo>
                    <a:pt x="8442" y="10537"/>
                  </a:lnTo>
                  <a:lnTo>
                    <a:pt x="7478" y="10537"/>
                  </a:lnTo>
                  <a:lnTo>
                    <a:pt x="7478" y="7859"/>
                  </a:lnTo>
                  <a:cubicBezTo>
                    <a:pt x="7478" y="7775"/>
                    <a:pt x="7395" y="7704"/>
                    <a:pt x="7311" y="7704"/>
                  </a:cubicBezTo>
                  <a:lnTo>
                    <a:pt x="4287" y="7704"/>
                  </a:lnTo>
                  <a:cubicBezTo>
                    <a:pt x="4204" y="7704"/>
                    <a:pt x="4120" y="7775"/>
                    <a:pt x="4120" y="7859"/>
                  </a:cubicBezTo>
                  <a:lnTo>
                    <a:pt x="4120" y="10537"/>
                  </a:lnTo>
                  <a:lnTo>
                    <a:pt x="3156" y="10537"/>
                  </a:lnTo>
                  <a:lnTo>
                    <a:pt x="3132" y="3156"/>
                  </a:lnTo>
                  <a:close/>
                  <a:moveTo>
                    <a:pt x="5609" y="8061"/>
                  </a:moveTo>
                  <a:lnTo>
                    <a:pt x="5609" y="10561"/>
                  </a:lnTo>
                  <a:lnTo>
                    <a:pt x="4442" y="10561"/>
                  </a:lnTo>
                  <a:lnTo>
                    <a:pt x="4442" y="8061"/>
                  </a:lnTo>
                  <a:close/>
                  <a:moveTo>
                    <a:pt x="10966" y="4906"/>
                  </a:moveTo>
                  <a:lnTo>
                    <a:pt x="10966" y="10561"/>
                  </a:lnTo>
                  <a:lnTo>
                    <a:pt x="8764" y="10561"/>
                  </a:lnTo>
                  <a:lnTo>
                    <a:pt x="8764" y="4906"/>
                  </a:lnTo>
                  <a:close/>
                  <a:moveTo>
                    <a:pt x="11205" y="10883"/>
                  </a:moveTo>
                  <a:lnTo>
                    <a:pt x="11205" y="11180"/>
                  </a:lnTo>
                  <a:lnTo>
                    <a:pt x="334" y="11180"/>
                  </a:lnTo>
                  <a:lnTo>
                    <a:pt x="334" y="10883"/>
                  </a:lnTo>
                  <a:close/>
                  <a:moveTo>
                    <a:pt x="4216" y="0"/>
                  </a:moveTo>
                  <a:cubicBezTo>
                    <a:pt x="4120" y="0"/>
                    <a:pt x="4049" y="72"/>
                    <a:pt x="4049" y="167"/>
                  </a:cubicBezTo>
                  <a:lnTo>
                    <a:pt x="4049" y="2239"/>
                  </a:lnTo>
                  <a:lnTo>
                    <a:pt x="2537" y="2239"/>
                  </a:lnTo>
                  <a:cubicBezTo>
                    <a:pt x="2442" y="2239"/>
                    <a:pt x="2370" y="2310"/>
                    <a:pt x="2370" y="2394"/>
                  </a:cubicBezTo>
                  <a:lnTo>
                    <a:pt x="2370" y="3013"/>
                  </a:lnTo>
                  <a:cubicBezTo>
                    <a:pt x="2370" y="3096"/>
                    <a:pt x="2442" y="3179"/>
                    <a:pt x="2537" y="3179"/>
                  </a:cubicBezTo>
                  <a:lnTo>
                    <a:pt x="2787" y="3179"/>
                  </a:lnTo>
                  <a:lnTo>
                    <a:pt x="2787" y="3965"/>
                  </a:lnTo>
                  <a:lnTo>
                    <a:pt x="167" y="3965"/>
                  </a:lnTo>
                  <a:cubicBezTo>
                    <a:pt x="72" y="3965"/>
                    <a:pt x="1" y="4037"/>
                    <a:pt x="1" y="4132"/>
                  </a:cubicBezTo>
                  <a:lnTo>
                    <a:pt x="1" y="4739"/>
                  </a:lnTo>
                  <a:cubicBezTo>
                    <a:pt x="1" y="4822"/>
                    <a:pt x="72" y="4906"/>
                    <a:pt x="167" y="4906"/>
                  </a:cubicBezTo>
                  <a:lnTo>
                    <a:pt x="239" y="4906"/>
                  </a:lnTo>
                  <a:lnTo>
                    <a:pt x="239" y="6013"/>
                  </a:lnTo>
                  <a:cubicBezTo>
                    <a:pt x="239" y="6108"/>
                    <a:pt x="310" y="6180"/>
                    <a:pt x="406" y="6180"/>
                  </a:cubicBezTo>
                  <a:cubicBezTo>
                    <a:pt x="489" y="6180"/>
                    <a:pt x="572" y="6108"/>
                    <a:pt x="572" y="6013"/>
                  </a:cubicBezTo>
                  <a:lnTo>
                    <a:pt x="572" y="4906"/>
                  </a:lnTo>
                  <a:lnTo>
                    <a:pt x="2763" y="4906"/>
                  </a:lnTo>
                  <a:lnTo>
                    <a:pt x="2763" y="10561"/>
                  </a:lnTo>
                  <a:lnTo>
                    <a:pt x="572" y="10561"/>
                  </a:lnTo>
                  <a:lnTo>
                    <a:pt x="572" y="6870"/>
                  </a:lnTo>
                  <a:cubicBezTo>
                    <a:pt x="572" y="6775"/>
                    <a:pt x="489" y="6704"/>
                    <a:pt x="406" y="6704"/>
                  </a:cubicBezTo>
                  <a:cubicBezTo>
                    <a:pt x="310" y="6704"/>
                    <a:pt x="239" y="6775"/>
                    <a:pt x="239" y="6870"/>
                  </a:cubicBezTo>
                  <a:lnTo>
                    <a:pt x="239" y="10561"/>
                  </a:lnTo>
                  <a:lnTo>
                    <a:pt x="167" y="10561"/>
                  </a:lnTo>
                  <a:cubicBezTo>
                    <a:pt x="72" y="10561"/>
                    <a:pt x="1" y="10633"/>
                    <a:pt x="1" y="10716"/>
                  </a:cubicBezTo>
                  <a:lnTo>
                    <a:pt x="1" y="11359"/>
                  </a:lnTo>
                  <a:cubicBezTo>
                    <a:pt x="1" y="11454"/>
                    <a:pt x="72" y="11526"/>
                    <a:pt x="167" y="11526"/>
                  </a:cubicBezTo>
                  <a:lnTo>
                    <a:pt x="11371" y="11526"/>
                  </a:lnTo>
                  <a:cubicBezTo>
                    <a:pt x="11466" y="11526"/>
                    <a:pt x="11538" y="11454"/>
                    <a:pt x="11538" y="11359"/>
                  </a:cubicBezTo>
                  <a:lnTo>
                    <a:pt x="11538" y="10716"/>
                  </a:lnTo>
                  <a:cubicBezTo>
                    <a:pt x="11538" y="10633"/>
                    <a:pt x="11466" y="10561"/>
                    <a:pt x="11371" y="10561"/>
                  </a:cubicBezTo>
                  <a:lnTo>
                    <a:pt x="11300" y="10561"/>
                  </a:lnTo>
                  <a:lnTo>
                    <a:pt x="11300" y="4906"/>
                  </a:lnTo>
                  <a:lnTo>
                    <a:pt x="11383" y="4906"/>
                  </a:lnTo>
                  <a:cubicBezTo>
                    <a:pt x="11478" y="4906"/>
                    <a:pt x="11550" y="4822"/>
                    <a:pt x="11550" y="4739"/>
                  </a:cubicBezTo>
                  <a:lnTo>
                    <a:pt x="11550" y="4132"/>
                  </a:lnTo>
                  <a:cubicBezTo>
                    <a:pt x="11550" y="4037"/>
                    <a:pt x="11478" y="3965"/>
                    <a:pt x="11383" y="3965"/>
                  </a:cubicBezTo>
                  <a:lnTo>
                    <a:pt x="10359" y="3965"/>
                  </a:lnTo>
                  <a:cubicBezTo>
                    <a:pt x="10276" y="3965"/>
                    <a:pt x="10192" y="4037"/>
                    <a:pt x="10192" y="4132"/>
                  </a:cubicBezTo>
                  <a:cubicBezTo>
                    <a:pt x="10192" y="4215"/>
                    <a:pt x="10276" y="4287"/>
                    <a:pt x="10359" y="4287"/>
                  </a:cubicBezTo>
                  <a:lnTo>
                    <a:pt x="11216" y="4287"/>
                  </a:lnTo>
                  <a:lnTo>
                    <a:pt x="11216" y="4560"/>
                  </a:lnTo>
                  <a:lnTo>
                    <a:pt x="8776" y="4560"/>
                  </a:lnTo>
                  <a:lnTo>
                    <a:pt x="8776" y="4287"/>
                  </a:lnTo>
                  <a:lnTo>
                    <a:pt x="9526" y="4287"/>
                  </a:lnTo>
                  <a:cubicBezTo>
                    <a:pt x="9609" y="4287"/>
                    <a:pt x="9692" y="4215"/>
                    <a:pt x="9692" y="4132"/>
                  </a:cubicBezTo>
                  <a:cubicBezTo>
                    <a:pt x="9692" y="4037"/>
                    <a:pt x="9609" y="3965"/>
                    <a:pt x="9526" y="3965"/>
                  </a:cubicBezTo>
                  <a:lnTo>
                    <a:pt x="8776" y="3965"/>
                  </a:lnTo>
                  <a:lnTo>
                    <a:pt x="8776" y="3179"/>
                  </a:lnTo>
                  <a:lnTo>
                    <a:pt x="9038" y="3179"/>
                  </a:lnTo>
                  <a:cubicBezTo>
                    <a:pt x="9121" y="3179"/>
                    <a:pt x="9192" y="3096"/>
                    <a:pt x="9192" y="3013"/>
                  </a:cubicBezTo>
                  <a:lnTo>
                    <a:pt x="9192" y="2394"/>
                  </a:lnTo>
                  <a:cubicBezTo>
                    <a:pt x="9192" y="2310"/>
                    <a:pt x="9121" y="2239"/>
                    <a:pt x="9038" y="2239"/>
                  </a:cubicBezTo>
                  <a:lnTo>
                    <a:pt x="7525" y="2239"/>
                  </a:lnTo>
                  <a:lnTo>
                    <a:pt x="7525" y="167"/>
                  </a:lnTo>
                  <a:cubicBezTo>
                    <a:pt x="7525" y="72"/>
                    <a:pt x="7454" y="0"/>
                    <a:pt x="73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7" name="Google Shape;1167;p84"/>
          <p:cNvGrpSpPr/>
          <p:nvPr/>
        </p:nvGrpSpPr>
        <p:grpSpPr>
          <a:xfrm>
            <a:off x="3169638" y="1662205"/>
            <a:ext cx="2812796" cy="2663100"/>
            <a:chOff x="3169638" y="1588705"/>
            <a:chExt cx="2812796" cy="2663100"/>
          </a:xfrm>
        </p:grpSpPr>
        <p:sp>
          <p:nvSpPr>
            <p:cNvPr id="1168" name="Google Shape;1168;p84"/>
            <p:cNvSpPr/>
            <p:nvPr/>
          </p:nvSpPr>
          <p:spPr>
            <a:xfrm>
              <a:off x="3240436" y="1588705"/>
              <a:ext cx="2663100" cy="26631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69" name="Google Shape;1169;p84"/>
            <p:cNvCxnSpPr>
              <a:stCxn id="1168" idx="1"/>
            </p:cNvCxnSpPr>
            <p:nvPr/>
          </p:nvCxnSpPr>
          <p:spPr>
            <a:xfrm rot="10800000">
              <a:off x="3169638" y="1978707"/>
              <a:ext cx="46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170" name="Google Shape;1170;p84"/>
            <p:cNvCxnSpPr>
              <a:stCxn id="1168" idx="3"/>
            </p:cNvCxnSpPr>
            <p:nvPr/>
          </p:nvCxnSpPr>
          <p:spPr>
            <a:xfrm rot="10800000">
              <a:off x="3169638" y="3861803"/>
              <a:ext cx="46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171" name="Google Shape;1171;p84"/>
            <p:cNvCxnSpPr>
              <a:stCxn id="1168" idx="7"/>
            </p:cNvCxnSpPr>
            <p:nvPr/>
          </p:nvCxnSpPr>
          <p:spPr>
            <a:xfrm>
              <a:off x="5513534" y="1978707"/>
              <a:ext cx="46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172" name="Google Shape;1172;p84"/>
            <p:cNvCxnSpPr>
              <a:stCxn id="1168" idx="5"/>
            </p:cNvCxnSpPr>
            <p:nvPr/>
          </p:nvCxnSpPr>
          <p:spPr>
            <a:xfrm>
              <a:off x="5513534" y="3861803"/>
              <a:ext cx="46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1173" name="Google Shape;1173;p84">
            <a:hlinkClick r:id="rId5" action="ppaction://hlinksldjump"/>
          </p:cNvPr>
          <p:cNvSpPr/>
          <p:nvPr/>
        </p:nvSpPr>
        <p:spPr>
          <a:xfrm>
            <a:off x="4459398" y="134651"/>
            <a:ext cx="225209" cy="207616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84">
            <a:hlinkClick r:id="" action="ppaction://hlinkshowjump?jump=nextslide"/>
          </p:cNvPr>
          <p:cNvSpPr/>
          <p:nvPr/>
        </p:nvSpPr>
        <p:spPr>
          <a:xfrm>
            <a:off x="4868757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p84">
            <a:hlinkClick r:id="" action="ppaction://hlinkshowjump?jump=nextslide"/>
          </p:cNvPr>
          <p:cNvSpPr/>
          <p:nvPr/>
        </p:nvSpPr>
        <p:spPr>
          <a:xfrm flipH="1">
            <a:off x="4107432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345FE0-A45B-4CA0-903A-F41D1508EA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2709" y="1457599"/>
            <a:ext cx="4918582" cy="30413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2A64D43-6209-47C4-9A23-8E6B52CF7B64}"/>
              </a:ext>
            </a:extLst>
          </p:cNvPr>
          <p:cNvSpPr txBox="1"/>
          <p:nvPr/>
        </p:nvSpPr>
        <p:spPr>
          <a:xfrm>
            <a:off x="629660" y="2322894"/>
            <a:ext cx="17749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dk1"/>
                </a:solidFill>
                <a:latin typeface="Cambay"/>
                <a:cs typeface="Cambay"/>
              </a:rPr>
              <a:t>There are no major health issues, but minor ailments occur sometimes.</a:t>
            </a:r>
            <a:endParaRPr lang="zh-CN" altLang="en-US" dirty="0">
              <a:solidFill>
                <a:schemeClr val="dk1"/>
              </a:solidFill>
              <a:latin typeface="Cambay"/>
              <a:cs typeface="Cambay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ABA7135-8EFF-FF43-6375-A2656E64DD3F}"/>
              </a:ext>
            </a:extLst>
          </p:cNvPr>
          <p:cNvSpPr txBox="1"/>
          <p:nvPr/>
        </p:nvSpPr>
        <p:spPr>
          <a:xfrm>
            <a:off x="529708" y="4187697"/>
            <a:ext cx="2109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dk1"/>
                </a:solidFill>
                <a:latin typeface="Cambay"/>
                <a:cs typeface="Cambay"/>
              </a:rPr>
              <a:t>The body is frequently afflicted with illness.</a:t>
            </a:r>
            <a:endParaRPr lang="zh-CN" altLang="en-US" dirty="0">
              <a:solidFill>
                <a:schemeClr val="dk1"/>
              </a:solidFill>
              <a:latin typeface="Cambay"/>
              <a:cs typeface="Cambay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AF1BD8F-2B4B-123A-949F-1D57DF7B984E}"/>
              </a:ext>
            </a:extLst>
          </p:cNvPr>
          <p:cNvSpPr txBox="1"/>
          <p:nvPr/>
        </p:nvSpPr>
        <p:spPr>
          <a:xfrm>
            <a:off x="2453479" y="2636583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b="1" dirty="0">
                <a:solidFill>
                  <a:schemeClr val="dk1"/>
                </a:solidFill>
                <a:latin typeface="DM Serif Text"/>
                <a:sym typeface="DM Serif Text"/>
              </a:rPr>
              <a:t>35</a:t>
            </a:r>
            <a:r>
              <a:rPr lang="en" altLang="zh-CN" sz="1400" b="1" dirty="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rPr>
              <a:t>.7%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F49AC37-BBEF-D32D-B814-5EEF995E9C99}"/>
              </a:ext>
            </a:extLst>
          </p:cNvPr>
          <p:cNvSpPr txBox="1"/>
          <p:nvPr/>
        </p:nvSpPr>
        <p:spPr>
          <a:xfrm>
            <a:off x="3303181" y="4048530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b="1" dirty="0">
                <a:solidFill>
                  <a:srgbClr val="EDCB69"/>
                </a:solidFill>
                <a:latin typeface="DM Serif Text"/>
                <a:sym typeface="DM Serif Text"/>
              </a:rPr>
              <a:t>5</a:t>
            </a:r>
            <a:r>
              <a:rPr lang="en" altLang="zh-CN" sz="1400" b="1" dirty="0">
                <a:solidFill>
                  <a:srgbClr val="EDCB69"/>
                </a:solidFill>
                <a:latin typeface="DM Serif Text"/>
                <a:ea typeface="DM Serif Text"/>
                <a:cs typeface="DM Serif Text"/>
                <a:sym typeface="DM Serif Text"/>
              </a:rPr>
              <a:t>.8%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F442774-71B4-66CB-3C04-6EB47C24591F}"/>
              </a:ext>
            </a:extLst>
          </p:cNvPr>
          <p:cNvSpPr txBox="1"/>
          <p:nvPr/>
        </p:nvSpPr>
        <p:spPr>
          <a:xfrm>
            <a:off x="5974334" y="2505751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b="1" dirty="0">
                <a:solidFill>
                  <a:srgbClr val="659DA9"/>
                </a:solidFill>
                <a:latin typeface="DM Serif Text"/>
                <a:ea typeface="DM Serif Text"/>
                <a:cs typeface="DM Serif Text"/>
                <a:sym typeface="DM Serif Text"/>
              </a:rPr>
              <a:t>29%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0CE04DF-E8CB-DCFB-C379-7B95CDA1C8C4}"/>
              </a:ext>
            </a:extLst>
          </p:cNvPr>
          <p:cNvSpPr txBox="1"/>
          <p:nvPr/>
        </p:nvSpPr>
        <p:spPr>
          <a:xfrm>
            <a:off x="5036570" y="4405801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b="1" dirty="0">
                <a:solidFill>
                  <a:srgbClr val="385A93"/>
                </a:solidFill>
                <a:latin typeface="DM Serif Text"/>
                <a:sym typeface="DM Serif Text"/>
              </a:rPr>
              <a:t>29</a:t>
            </a:r>
            <a:r>
              <a:rPr lang="en" altLang="zh-CN" sz="1400" b="1" dirty="0">
                <a:solidFill>
                  <a:srgbClr val="385A93"/>
                </a:solidFill>
                <a:latin typeface="DM Serif Text"/>
                <a:ea typeface="DM Serif Text"/>
                <a:cs typeface="DM Serif Text"/>
                <a:sym typeface="DM Serif Text"/>
              </a:rPr>
              <a:t>.5%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8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Physical condition</a:t>
            </a:r>
            <a:endParaRPr dirty="0"/>
          </a:p>
        </p:txBody>
      </p:sp>
      <p:sp>
        <p:nvSpPr>
          <p:cNvPr id="1181" name="Google Shape;1181;p85">
            <a:hlinkClick r:id="rId3" action="ppaction://hlinksldjump"/>
          </p:cNvPr>
          <p:cNvSpPr/>
          <p:nvPr/>
        </p:nvSpPr>
        <p:spPr>
          <a:xfrm>
            <a:off x="4459398" y="134651"/>
            <a:ext cx="225209" cy="207616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85">
            <a:hlinkClick r:id="" action="ppaction://hlinkshowjump?jump=nextslide"/>
          </p:cNvPr>
          <p:cNvSpPr/>
          <p:nvPr/>
        </p:nvSpPr>
        <p:spPr>
          <a:xfrm>
            <a:off x="4868757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85">
            <a:hlinkClick r:id="" action="ppaction://hlinkshowjump?jump=nextslide"/>
          </p:cNvPr>
          <p:cNvSpPr/>
          <p:nvPr/>
        </p:nvSpPr>
        <p:spPr>
          <a:xfrm flipH="1">
            <a:off x="4107432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4" name="Google Shape;1184;p85"/>
          <p:cNvGrpSpPr/>
          <p:nvPr/>
        </p:nvGrpSpPr>
        <p:grpSpPr>
          <a:xfrm>
            <a:off x="1755941" y="1782701"/>
            <a:ext cx="1601624" cy="4951644"/>
            <a:chOff x="2144825" y="1916833"/>
            <a:chExt cx="1043676" cy="3226668"/>
          </a:xfrm>
        </p:grpSpPr>
        <p:sp>
          <p:nvSpPr>
            <p:cNvPr id="1185" name="Google Shape;1185;p85"/>
            <p:cNvSpPr/>
            <p:nvPr/>
          </p:nvSpPr>
          <p:spPr>
            <a:xfrm>
              <a:off x="2472929" y="1916833"/>
              <a:ext cx="715571" cy="1422331"/>
            </a:xfrm>
            <a:custGeom>
              <a:avLst/>
              <a:gdLst/>
              <a:ahLst/>
              <a:cxnLst/>
              <a:rect l="l" t="t" r="r" b="b"/>
              <a:pathLst>
                <a:path w="16647" h="33089" extrusionOk="0">
                  <a:moveTo>
                    <a:pt x="9437" y="0"/>
                  </a:moveTo>
                  <a:cubicBezTo>
                    <a:pt x="9719" y="1035"/>
                    <a:pt x="10079" y="2148"/>
                    <a:pt x="10236" y="3214"/>
                  </a:cubicBezTo>
                  <a:cubicBezTo>
                    <a:pt x="10220" y="4029"/>
                    <a:pt x="10001" y="4844"/>
                    <a:pt x="10032" y="5690"/>
                  </a:cubicBezTo>
                  <a:cubicBezTo>
                    <a:pt x="10064" y="5988"/>
                    <a:pt x="10189" y="6270"/>
                    <a:pt x="10330" y="6521"/>
                  </a:cubicBezTo>
                  <a:cubicBezTo>
                    <a:pt x="11130" y="6505"/>
                    <a:pt x="11898" y="6255"/>
                    <a:pt x="12619" y="5925"/>
                  </a:cubicBezTo>
                  <a:lnTo>
                    <a:pt x="12636" y="5917"/>
                  </a:lnTo>
                  <a:lnTo>
                    <a:pt x="12636" y="5917"/>
                  </a:lnTo>
                  <a:cubicBezTo>
                    <a:pt x="12131" y="6547"/>
                    <a:pt x="11318" y="6805"/>
                    <a:pt x="10550" y="6897"/>
                  </a:cubicBezTo>
                  <a:lnTo>
                    <a:pt x="10644" y="7023"/>
                  </a:lnTo>
                  <a:cubicBezTo>
                    <a:pt x="11553" y="8088"/>
                    <a:pt x="12572" y="9045"/>
                    <a:pt x="13684" y="9891"/>
                  </a:cubicBezTo>
                  <a:cubicBezTo>
                    <a:pt x="14421" y="10424"/>
                    <a:pt x="15205" y="10941"/>
                    <a:pt x="15848" y="11584"/>
                  </a:cubicBezTo>
                  <a:cubicBezTo>
                    <a:pt x="16161" y="11897"/>
                    <a:pt x="16412" y="12258"/>
                    <a:pt x="16396" y="12712"/>
                  </a:cubicBezTo>
                  <a:cubicBezTo>
                    <a:pt x="16365" y="13371"/>
                    <a:pt x="16004" y="14013"/>
                    <a:pt x="15612" y="14515"/>
                  </a:cubicBezTo>
                  <a:cubicBezTo>
                    <a:pt x="15174" y="15016"/>
                    <a:pt x="14233" y="15267"/>
                    <a:pt x="14139" y="16020"/>
                  </a:cubicBezTo>
                  <a:cubicBezTo>
                    <a:pt x="14123" y="16537"/>
                    <a:pt x="14358" y="16991"/>
                    <a:pt x="14719" y="17352"/>
                  </a:cubicBezTo>
                  <a:cubicBezTo>
                    <a:pt x="14876" y="17493"/>
                    <a:pt x="15064" y="17618"/>
                    <a:pt x="15158" y="17822"/>
                  </a:cubicBezTo>
                  <a:cubicBezTo>
                    <a:pt x="15471" y="18465"/>
                    <a:pt x="14876" y="19029"/>
                    <a:pt x="14405" y="19405"/>
                  </a:cubicBezTo>
                  <a:cubicBezTo>
                    <a:pt x="13778" y="19876"/>
                    <a:pt x="12995" y="20158"/>
                    <a:pt x="12556" y="20847"/>
                  </a:cubicBezTo>
                  <a:cubicBezTo>
                    <a:pt x="12509" y="20941"/>
                    <a:pt x="12572" y="21067"/>
                    <a:pt x="12681" y="21082"/>
                  </a:cubicBezTo>
                  <a:cubicBezTo>
                    <a:pt x="12854" y="21082"/>
                    <a:pt x="12963" y="21004"/>
                    <a:pt x="13105" y="21004"/>
                  </a:cubicBezTo>
                  <a:cubicBezTo>
                    <a:pt x="13212" y="20992"/>
                    <a:pt x="13323" y="20984"/>
                    <a:pt x="13433" y="20984"/>
                  </a:cubicBezTo>
                  <a:cubicBezTo>
                    <a:pt x="13756" y="20984"/>
                    <a:pt x="14078" y="21052"/>
                    <a:pt x="14311" y="21286"/>
                  </a:cubicBezTo>
                  <a:cubicBezTo>
                    <a:pt x="14468" y="21427"/>
                    <a:pt x="14625" y="21600"/>
                    <a:pt x="14750" y="21788"/>
                  </a:cubicBezTo>
                  <a:cubicBezTo>
                    <a:pt x="15001" y="22117"/>
                    <a:pt x="14985" y="22760"/>
                    <a:pt x="14547" y="22932"/>
                  </a:cubicBezTo>
                  <a:cubicBezTo>
                    <a:pt x="14092" y="22979"/>
                    <a:pt x="13700" y="23308"/>
                    <a:pt x="13622" y="23763"/>
                  </a:cubicBezTo>
                  <a:cubicBezTo>
                    <a:pt x="13496" y="24452"/>
                    <a:pt x="13857" y="25158"/>
                    <a:pt x="13888" y="25847"/>
                  </a:cubicBezTo>
                  <a:cubicBezTo>
                    <a:pt x="13982" y="26741"/>
                    <a:pt x="13810" y="27681"/>
                    <a:pt x="13324" y="28434"/>
                  </a:cubicBezTo>
                  <a:cubicBezTo>
                    <a:pt x="12667" y="29426"/>
                    <a:pt x="11458" y="29539"/>
                    <a:pt x="10326" y="29539"/>
                  </a:cubicBezTo>
                  <a:cubicBezTo>
                    <a:pt x="10081" y="29539"/>
                    <a:pt x="9840" y="29534"/>
                    <a:pt x="9609" y="29531"/>
                  </a:cubicBezTo>
                  <a:cubicBezTo>
                    <a:pt x="8348" y="29508"/>
                    <a:pt x="7185" y="29415"/>
                    <a:pt x="6113" y="29415"/>
                  </a:cubicBezTo>
                  <a:cubicBezTo>
                    <a:pt x="3588" y="29415"/>
                    <a:pt x="1574" y="29931"/>
                    <a:pt x="1" y="33089"/>
                  </a:cubicBezTo>
                  <a:cubicBezTo>
                    <a:pt x="1448" y="30376"/>
                    <a:pt x="3080" y="29540"/>
                    <a:pt x="5764" y="29540"/>
                  </a:cubicBezTo>
                  <a:cubicBezTo>
                    <a:pt x="6104" y="29540"/>
                    <a:pt x="6460" y="29553"/>
                    <a:pt x="6835" y="29578"/>
                  </a:cubicBezTo>
                  <a:cubicBezTo>
                    <a:pt x="7935" y="29578"/>
                    <a:pt x="9069" y="29730"/>
                    <a:pt x="10187" y="29730"/>
                  </a:cubicBezTo>
                  <a:cubicBezTo>
                    <a:pt x="10931" y="29730"/>
                    <a:pt x="11669" y="29663"/>
                    <a:pt x="12383" y="29437"/>
                  </a:cubicBezTo>
                  <a:cubicBezTo>
                    <a:pt x="13794" y="28904"/>
                    <a:pt x="14249" y="27195"/>
                    <a:pt x="14108" y="25832"/>
                  </a:cubicBezTo>
                  <a:cubicBezTo>
                    <a:pt x="14061" y="25236"/>
                    <a:pt x="13888" y="24688"/>
                    <a:pt x="13826" y="24123"/>
                  </a:cubicBezTo>
                  <a:cubicBezTo>
                    <a:pt x="13778" y="23716"/>
                    <a:pt x="14029" y="23277"/>
                    <a:pt x="14437" y="23198"/>
                  </a:cubicBezTo>
                  <a:cubicBezTo>
                    <a:pt x="14860" y="23167"/>
                    <a:pt x="15142" y="22760"/>
                    <a:pt x="15158" y="22368"/>
                  </a:cubicBezTo>
                  <a:cubicBezTo>
                    <a:pt x="15174" y="22117"/>
                    <a:pt x="15095" y="21850"/>
                    <a:pt x="14954" y="21647"/>
                  </a:cubicBezTo>
                  <a:cubicBezTo>
                    <a:pt x="14672" y="21255"/>
                    <a:pt x="14311" y="20847"/>
                    <a:pt x="13794" y="20769"/>
                  </a:cubicBezTo>
                  <a:cubicBezTo>
                    <a:pt x="13660" y="20749"/>
                    <a:pt x="13491" y="20734"/>
                    <a:pt x="13322" y="20734"/>
                  </a:cubicBezTo>
                  <a:cubicBezTo>
                    <a:pt x="13186" y="20734"/>
                    <a:pt x="13051" y="20744"/>
                    <a:pt x="12933" y="20767"/>
                  </a:cubicBezTo>
                  <a:lnTo>
                    <a:pt x="12933" y="20767"/>
                  </a:lnTo>
                  <a:cubicBezTo>
                    <a:pt x="13216" y="20474"/>
                    <a:pt x="13608" y="20187"/>
                    <a:pt x="13967" y="20001"/>
                  </a:cubicBezTo>
                  <a:cubicBezTo>
                    <a:pt x="14750" y="19562"/>
                    <a:pt x="15863" y="18731"/>
                    <a:pt x="15377" y="17712"/>
                  </a:cubicBezTo>
                  <a:cubicBezTo>
                    <a:pt x="15283" y="17477"/>
                    <a:pt x="15079" y="17336"/>
                    <a:pt x="14891" y="17180"/>
                  </a:cubicBezTo>
                  <a:cubicBezTo>
                    <a:pt x="14735" y="17023"/>
                    <a:pt x="14609" y="16835"/>
                    <a:pt x="14531" y="16647"/>
                  </a:cubicBezTo>
                  <a:cubicBezTo>
                    <a:pt x="14327" y="16255"/>
                    <a:pt x="14311" y="15816"/>
                    <a:pt x="14688" y="15534"/>
                  </a:cubicBezTo>
                  <a:cubicBezTo>
                    <a:pt x="15032" y="15220"/>
                    <a:pt x="15456" y="15032"/>
                    <a:pt x="15785" y="14672"/>
                  </a:cubicBezTo>
                  <a:cubicBezTo>
                    <a:pt x="16224" y="14107"/>
                    <a:pt x="16600" y="13465"/>
                    <a:pt x="16631" y="12712"/>
                  </a:cubicBezTo>
                  <a:cubicBezTo>
                    <a:pt x="16647" y="12211"/>
                    <a:pt x="16349" y="11756"/>
                    <a:pt x="16004" y="11427"/>
                  </a:cubicBezTo>
                  <a:cubicBezTo>
                    <a:pt x="15346" y="10769"/>
                    <a:pt x="14562" y="10251"/>
                    <a:pt x="13810" y="9703"/>
                  </a:cubicBezTo>
                  <a:cubicBezTo>
                    <a:pt x="12753" y="8918"/>
                    <a:pt x="11755" y="8017"/>
                    <a:pt x="10885" y="7028"/>
                  </a:cubicBezTo>
                  <a:lnTo>
                    <a:pt x="10885" y="7028"/>
                  </a:lnTo>
                  <a:cubicBezTo>
                    <a:pt x="11606" y="6887"/>
                    <a:pt x="12335" y="6574"/>
                    <a:pt x="12775" y="5972"/>
                  </a:cubicBezTo>
                  <a:lnTo>
                    <a:pt x="12807" y="5941"/>
                  </a:lnTo>
                  <a:cubicBezTo>
                    <a:pt x="12807" y="5925"/>
                    <a:pt x="12822" y="5941"/>
                    <a:pt x="12838" y="5894"/>
                  </a:cubicBezTo>
                  <a:cubicBezTo>
                    <a:pt x="12876" y="5807"/>
                    <a:pt x="12794" y="5739"/>
                    <a:pt x="12711" y="5739"/>
                  </a:cubicBezTo>
                  <a:cubicBezTo>
                    <a:pt x="12690" y="5739"/>
                    <a:pt x="12669" y="5743"/>
                    <a:pt x="12650" y="5753"/>
                  </a:cubicBezTo>
                  <a:cubicBezTo>
                    <a:pt x="12603" y="5769"/>
                    <a:pt x="12478" y="5831"/>
                    <a:pt x="12415" y="5863"/>
                  </a:cubicBezTo>
                  <a:cubicBezTo>
                    <a:pt x="11785" y="6155"/>
                    <a:pt x="11110" y="6356"/>
                    <a:pt x="10404" y="6394"/>
                  </a:cubicBezTo>
                  <a:lnTo>
                    <a:pt x="10404" y="6394"/>
                  </a:lnTo>
                  <a:cubicBezTo>
                    <a:pt x="9825" y="5413"/>
                    <a:pt x="10345" y="4267"/>
                    <a:pt x="10299" y="3198"/>
                  </a:cubicBezTo>
                  <a:cubicBezTo>
                    <a:pt x="10111" y="2132"/>
                    <a:pt x="9735" y="1051"/>
                    <a:pt x="943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85"/>
            <p:cNvSpPr/>
            <p:nvPr/>
          </p:nvSpPr>
          <p:spPr>
            <a:xfrm>
              <a:off x="2443957" y="3339120"/>
              <a:ext cx="29015" cy="49906"/>
            </a:xfrm>
            <a:custGeom>
              <a:avLst/>
              <a:gdLst/>
              <a:ahLst/>
              <a:cxnLst/>
              <a:rect l="l" t="t" r="r" b="b"/>
              <a:pathLst>
                <a:path w="675" h="1161" extrusionOk="0">
                  <a:moveTo>
                    <a:pt x="675" y="1"/>
                  </a:moveTo>
                  <a:cubicBezTo>
                    <a:pt x="299" y="299"/>
                    <a:pt x="79" y="691"/>
                    <a:pt x="1" y="1161"/>
                  </a:cubicBezTo>
                  <a:cubicBezTo>
                    <a:pt x="377" y="879"/>
                    <a:pt x="612" y="471"/>
                    <a:pt x="67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85"/>
            <p:cNvSpPr/>
            <p:nvPr/>
          </p:nvSpPr>
          <p:spPr>
            <a:xfrm>
              <a:off x="2144825" y="3814835"/>
              <a:ext cx="240587" cy="1328666"/>
            </a:xfrm>
            <a:custGeom>
              <a:avLst/>
              <a:gdLst/>
              <a:ahLst/>
              <a:cxnLst/>
              <a:rect l="l" t="t" r="r" b="b"/>
              <a:pathLst>
                <a:path w="5597" h="30910" extrusionOk="0">
                  <a:moveTo>
                    <a:pt x="1646" y="0"/>
                  </a:moveTo>
                  <a:lnTo>
                    <a:pt x="1646" y="0"/>
                  </a:lnTo>
                  <a:cubicBezTo>
                    <a:pt x="0" y="2179"/>
                    <a:pt x="235" y="5157"/>
                    <a:pt x="800" y="7680"/>
                  </a:cubicBezTo>
                  <a:cubicBezTo>
                    <a:pt x="1145" y="8950"/>
                    <a:pt x="1223" y="10282"/>
                    <a:pt x="1317" y="11599"/>
                  </a:cubicBezTo>
                  <a:cubicBezTo>
                    <a:pt x="1395" y="12916"/>
                    <a:pt x="1458" y="14232"/>
                    <a:pt x="1568" y="15549"/>
                  </a:cubicBezTo>
                  <a:cubicBezTo>
                    <a:pt x="1756" y="18229"/>
                    <a:pt x="2853" y="20690"/>
                    <a:pt x="3496" y="23261"/>
                  </a:cubicBezTo>
                  <a:cubicBezTo>
                    <a:pt x="4123" y="25816"/>
                    <a:pt x="4530" y="28465"/>
                    <a:pt x="5596" y="30910"/>
                  </a:cubicBezTo>
                  <a:cubicBezTo>
                    <a:pt x="4640" y="28418"/>
                    <a:pt x="4279" y="25800"/>
                    <a:pt x="3700" y="23214"/>
                  </a:cubicBezTo>
                  <a:cubicBezTo>
                    <a:pt x="3104" y="20643"/>
                    <a:pt x="1991" y="18182"/>
                    <a:pt x="1819" y="15533"/>
                  </a:cubicBezTo>
                  <a:cubicBezTo>
                    <a:pt x="1646" y="13558"/>
                    <a:pt x="1599" y="11568"/>
                    <a:pt x="1380" y="9593"/>
                  </a:cubicBezTo>
                  <a:cubicBezTo>
                    <a:pt x="1317" y="8934"/>
                    <a:pt x="1176" y="8276"/>
                    <a:pt x="988" y="7633"/>
                  </a:cubicBezTo>
                  <a:cubicBezTo>
                    <a:pt x="392" y="5141"/>
                    <a:pt x="110" y="2226"/>
                    <a:pt x="164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88" name="Google Shape;1188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84109" y="2231999"/>
            <a:ext cx="1821254" cy="1469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5884" y="1459361"/>
            <a:ext cx="1585230" cy="127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8942" y="1865099"/>
            <a:ext cx="579790" cy="467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C6B2DB9-CDC7-7D4A-8B83-CD8F99CA81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6454" y="1575840"/>
            <a:ext cx="4199077" cy="259642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E45D6F0-F592-98E3-6FA3-0DDDD2290D57}"/>
              </a:ext>
            </a:extLst>
          </p:cNvPr>
          <p:cNvSpPr txBox="1"/>
          <p:nvPr/>
        </p:nvSpPr>
        <p:spPr>
          <a:xfrm>
            <a:off x="6132888" y="142195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睡眠情况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98"/>
          <p:cNvSpPr/>
          <p:nvPr/>
        </p:nvSpPr>
        <p:spPr>
          <a:xfrm>
            <a:off x="5080000" y="709900"/>
            <a:ext cx="3351000" cy="372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p98">
            <a:hlinkClick r:id="rId3" action="ppaction://hlinksldjump"/>
          </p:cNvPr>
          <p:cNvSpPr/>
          <p:nvPr/>
        </p:nvSpPr>
        <p:spPr>
          <a:xfrm>
            <a:off x="4459398" y="134651"/>
            <a:ext cx="225209" cy="207616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98">
            <a:hlinkClick r:id="" action="ppaction://hlinkshowjump?jump=nextslide"/>
          </p:cNvPr>
          <p:cNvSpPr/>
          <p:nvPr/>
        </p:nvSpPr>
        <p:spPr>
          <a:xfrm>
            <a:off x="4868757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98">
            <a:hlinkClick r:id="" action="ppaction://hlinkshowjump?jump=nextslide"/>
          </p:cNvPr>
          <p:cNvSpPr/>
          <p:nvPr/>
        </p:nvSpPr>
        <p:spPr>
          <a:xfrm flipH="1">
            <a:off x="4107432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7" name="Google Shape;1517;p98"/>
          <p:cNvPicPr preferRelativeResize="0"/>
          <p:nvPr/>
        </p:nvPicPr>
        <p:blipFill rotWithShape="1">
          <a:blip r:embed="rId4">
            <a:alphaModFix amt="89000"/>
          </a:blip>
          <a:srcRect l="20057" r="20051"/>
          <a:stretch/>
        </p:blipFill>
        <p:spPr>
          <a:xfrm>
            <a:off x="5080000" y="709900"/>
            <a:ext cx="3350902" cy="372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E422907-1FD3-3E57-B99C-0E9C578BBB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74" y="1272694"/>
            <a:ext cx="4647983" cy="287400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15C25802-A8F8-C59B-CAC6-69788B0C666B}"/>
              </a:ext>
            </a:extLst>
          </p:cNvPr>
          <p:cNvSpPr txBox="1"/>
          <p:nvPr/>
        </p:nvSpPr>
        <p:spPr>
          <a:xfrm>
            <a:off x="1545363" y="1118805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最能带来不良健康状况的原因</a:t>
            </a:r>
          </a:p>
        </p:txBody>
      </p:sp>
      <p:sp>
        <p:nvSpPr>
          <p:cNvPr id="17" name="Google Shape;1180;p85">
            <a:extLst>
              <a:ext uri="{FF2B5EF4-FFF2-40B4-BE49-F238E27FC236}">
                <a16:creationId xmlns:a16="http://schemas.microsoft.com/office/drawing/2014/main" id="{ACF45E48-FF02-1FEA-A0F9-7C337D2A96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38928" y="172963"/>
            <a:ext cx="5567386" cy="6736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659DA9"/>
                </a:solidFill>
              </a:rPr>
              <a:t>Physical condition</a:t>
            </a:r>
            <a:endParaRPr sz="3200" dirty="0">
              <a:solidFill>
                <a:srgbClr val="659DA9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7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Social Network</a:t>
            </a:r>
            <a:endParaRPr dirty="0"/>
          </a:p>
        </p:txBody>
      </p:sp>
      <p:sp>
        <p:nvSpPr>
          <p:cNvPr id="894" name="Google Shape;894;p75">
            <a:hlinkClick r:id="rId3" action="ppaction://hlinksldjump"/>
          </p:cNvPr>
          <p:cNvSpPr/>
          <p:nvPr/>
        </p:nvSpPr>
        <p:spPr>
          <a:xfrm>
            <a:off x="4459398" y="134651"/>
            <a:ext cx="225209" cy="207616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75">
            <a:hlinkClick r:id="" action="ppaction://hlinkshowjump?jump=nextslide"/>
          </p:cNvPr>
          <p:cNvSpPr/>
          <p:nvPr/>
        </p:nvSpPr>
        <p:spPr>
          <a:xfrm>
            <a:off x="4868757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75">
            <a:hlinkClick r:id="" action="ppaction://hlinkshowjump?jump=nextslide"/>
          </p:cNvPr>
          <p:cNvSpPr/>
          <p:nvPr/>
        </p:nvSpPr>
        <p:spPr>
          <a:xfrm flipH="1">
            <a:off x="4107432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A25B7AD-7091-66DF-6D33-47A9C1A8A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267"/>
            <a:ext cx="5143500" cy="51435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0BECB8E-C14D-35FB-92BA-F57612DC0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7092" y="868737"/>
            <a:ext cx="2045280" cy="204528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60F3D40-A0F1-71E2-92FA-942F9763F1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2663" y="2266950"/>
            <a:ext cx="2966555" cy="296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933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67"/>
          <p:cNvSpPr txBox="1">
            <a:spLocks noGrp="1"/>
          </p:cNvSpPr>
          <p:nvPr>
            <p:ph type="title"/>
          </p:nvPr>
        </p:nvSpPr>
        <p:spPr>
          <a:xfrm>
            <a:off x="720090" y="2604770"/>
            <a:ext cx="3725545" cy="8420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Background</a:t>
            </a:r>
            <a:endParaRPr dirty="0"/>
          </a:p>
        </p:txBody>
      </p:sp>
      <p:sp>
        <p:nvSpPr>
          <p:cNvPr id="757" name="Google Shape;757;p67"/>
          <p:cNvSpPr txBox="1">
            <a:spLocks noGrp="1"/>
          </p:cNvSpPr>
          <p:nvPr>
            <p:ph type="subTitle" idx="1"/>
          </p:nvPr>
        </p:nvSpPr>
        <p:spPr>
          <a:xfrm>
            <a:off x="720000" y="3446375"/>
            <a:ext cx="3598200" cy="4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Made and Presented by:</a:t>
            </a:r>
            <a:r>
              <a:rPr lang="zh-CN" altLang="en-US" dirty="0"/>
              <a:t>王奕澄</a:t>
            </a:r>
            <a:endParaRPr dirty="0"/>
          </a:p>
        </p:txBody>
      </p:sp>
      <p:pic>
        <p:nvPicPr>
          <p:cNvPr id="758" name="Google Shape;758;p67"/>
          <p:cNvPicPr preferRelativeResize="0"/>
          <p:nvPr/>
        </p:nvPicPr>
        <p:blipFill rotWithShape="1">
          <a:blip r:embed="rId3">
            <a:alphaModFix amt="75000"/>
          </a:blip>
          <a:srcRect/>
          <a:stretch>
            <a:fillRect/>
          </a:stretch>
        </p:blipFill>
        <p:spPr>
          <a:xfrm rot="-487124">
            <a:off x="1856581" y="1298052"/>
            <a:ext cx="1325031" cy="1325002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67"/>
          <p:cNvSpPr txBox="1">
            <a:spLocks noGrp="1"/>
          </p:cNvSpPr>
          <p:nvPr>
            <p:ph type="title" idx="2"/>
          </p:nvPr>
        </p:nvSpPr>
        <p:spPr>
          <a:xfrm>
            <a:off x="1893150" y="1623775"/>
            <a:ext cx="125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</a:p>
        </p:txBody>
      </p:sp>
      <p:pic>
        <p:nvPicPr>
          <p:cNvPr id="760" name="Google Shape;760;p67"/>
          <p:cNvPicPr preferRelativeResize="0"/>
          <p:nvPr/>
        </p:nvPicPr>
        <p:blipFill rotWithShape="1">
          <a:blip r:embed="rId4">
            <a:alphaModFix amt="87000"/>
          </a:blip>
          <a:srcRect/>
          <a:stretch>
            <a:fillRect/>
          </a:stretch>
        </p:blipFill>
        <p:spPr>
          <a:xfrm rot="117638">
            <a:off x="5906897" y="755917"/>
            <a:ext cx="2073707" cy="2073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67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-4516150">
            <a:off x="7162488" y="2347488"/>
            <a:ext cx="1355974" cy="135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67"/>
          <p:cNvPicPr preferRelativeResize="0"/>
          <p:nvPr/>
        </p:nvPicPr>
        <p:blipFill rotWithShape="1">
          <a:blip r:embed="rId6">
            <a:alphaModFix amt="84000"/>
          </a:blip>
          <a:srcRect/>
          <a:stretch>
            <a:fillRect/>
          </a:stretch>
        </p:blipFill>
        <p:spPr>
          <a:xfrm rot="-487122">
            <a:off x="7765089" y="1799764"/>
            <a:ext cx="624821" cy="624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67"/>
          <p:cNvPicPr preferRelativeResize="0"/>
          <p:nvPr/>
        </p:nvPicPr>
        <p:blipFill rotWithShape="1">
          <a:blip r:embed="rId7">
            <a:alphaModFix amt="60000"/>
          </a:blip>
          <a:srcRect/>
          <a:stretch>
            <a:fillRect/>
          </a:stretch>
        </p:blipFill>
        <p:spPr>
          <a:xfrm rot="-487117">
            <a:off x="4460393" y="735694"/>
            <a:ext cx="223202" cy="22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67"/>
          <p:cNvPicPr preferRelativeResize="0"/>
          <p:nvPr/>
        </p:nvPicPr>
        <p:blipFill rotWithShape="1">
          <a:blip r:embed="rId8">
            <a:alphaModFix amt="60000"/>
          </a:blip>
          <a:srcRect/>
          <a:stretch>
            <a:fillRect/>
          </a:stretch>
        </p:blipFill>
        <p:spPr>
          <a:xfrm rot="-487117">
            <a:off x="5335630" y="4492494"/>
            <a:ext cx="223202" cy="2232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5" name="Google Shape;765;p67"/>
          <p:cNvGrpSpPr/>
          <p:nvPr/>
        </p:nvGrpSpPr>
        <p:grpSpPr>
          <a:xfrm>
            <a:off x="5659148" y="1556993"/>
            <a:ext cx="3217515" cy="4077415"/>
            <a:chOff x="5659148" y="1556993"/>
            <a:chExt cx="3217515" cy="4077415"/>
          </a:xfrm>
        </p:grpSpPr>
        <p:grpSp>
          <p:nvGrpSpPr>
            <p:cNvPr id="766" name="Google Shape;766;p67"/>
            <p:cNvGrpSpPr/>
            <p:nvPr/>
          </p:nvGrpSpPr>
          <p:grpSpPr>
            <a:xfrm>
              <a:off x="5659148" y="1556993"/>
              <a:ext cx="1710515" cy="4077415"/>
              <a:chOff x="1846575" y="1918400"/>
              <a:chExt cx="1203825" cy="2869600"/>
            </a:xfrm>
          </p:grpSpPr>
          <p:sp>
            <p:nvSpPr>
              <p:cNvPr id="767" name="Google Shape;767;p67"/>
              <p:cNvSpPr/>
              <p:nvPr/>
            </p:nvSpPr>
            <p:spPr>
              <a:xfrm>
                <a:off x="2427700" y="4245250"/>
                <a:ext cx="491025" cy="542750"/>
              </a:xfrm>
              <a:custGeom>
                <a:avLst/>
                <a:gdLst/>
                <a:ahLst/>
                <a:cxnLst/>
                <a:rect l="l" t="t" r="r" b="b"/>
                <a:pathLst>
                  <a:path w="19641" h="21710" extrusionOk="0">
                    <a:moveTo>
                      <a:pt x="19594" y="1"/>
                    </a:moveTo>
                    <a:cubicBezTo>
                      <a:pt x="19155" y="424"/>
                      <a:pt x="18638" y="769"/>
                      <a:pt x="18089" y="1004"/>
                    </a:cubicBezTo>
                    <a:cubicBezTo>
                      <a:pt x="17525" y="1255"/>
                      <a:pt x="16929" y="1458"/>
                      <a:pt x="16381" y="1740"/>
                    </a:cubicBezTo>
                    <a:cubicBezTo>
                      <a:pt x="15832" y="2038"/>
                      <a:pt x="15315" y="2399"/>
                      <a:pt x="14860" y="2822"/>
                    </a:cubicBezTo>
                    <a:cubicBezTo>
                      <a:pt x="14390" y="3230"/>
                      <a:pt x="13982" y="3700"/>
                      <a:pt x="13575" y="4154"/>
                    </a:cubicBezTo>
                    <a:cubicBezTo>
                      <a:pt x="11960" y="6020"/>
                      <a:pt x="10409" y="7947"/>
                      <a:pt x="8873" y="9860"/>
                    </a:cubicBezTo>
                    <a:cubicBezTo>
                      <a:pt x="7321" y="11788"/>
                      <a:pt x="5769" y="13700"/>
                      <a:pt x="4296" y="15675"/>
                    </a:cubicBezTo>
                    <a:cubicBezTo>
                      <a:pt x="2838" y="17650"/>
                      <a:pt x="1365" y="19625"/>
                      <a:pt x="1" y="21678"/>
                    </a:cubicBezTo>
                    <a:lnTo>
                      <a:pt x="48" y="21710"/>
                    </a:lnTo>
                    <a:cubicBezTo>
                      <a:pt x="1647" y="19844"/>
                      <a:pt x="3167" y="17901"/>
                      <a:pt x="4703" y="15988"/>
                    </a:cubicBezTo>
                    <a:cubicBezTo>
                      <a:pt x="6239" y="14060"/>
                      <a:pt x="7697" y="12070"/>
                      <a:pt x="9202" y="10126"/>
                    </a:cubicBezTo>
                    <a:cubicBezTo>
                      <a:pt x="10706" y="8167"/>
                      <a:pt x="12211" y="6223"/>
                      <a:pt x="13779" y="4327"/>
                    </a:cubicBezTo>
                    <a:cubicBezTo>
                      <a:pt x="14170" y="3856"/>
                      <a:pt x="14562" y="3386"/>
                      <a:pt x="15001" y="2963"/>
                    </a:cubicBezTo>
                    <a:cubicBezTo>
                      <a:pt x="15440" y="2556"/>
                      <a:pt x="15926" y="2179"/>
                      <a:pt x="16459" y="1882"/>
                    </a:cubicBezTo>
                    <a:cubicBezTo>
                      <a:pt x="16992" y="1584"/>
                      <a:pt x="17572" y="1364"/>
                      <a:pt x="18120" y="1113"/>
                    </a:cubicBezTo>
                    <a:cubicBezTo>
                      <a:pt x="18685" y="847"/>
                      <a:pt x="19202" y="487"/>
                      <a:pt x="19641" y="32"/>
                    </a:cubicBezTo>
                    <a:lnTo>
                      <a:pt x="1959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67"/>
              <p:cNvSpPr/>
              <p:nvPr/>
            </p:nvSpPr>
            <p:spPr>
              <a:xfrm>
                <a:off x="2739225" y="3562850"/>
                <a:ext cx="311175" cy="584850"/>
              </a:xfrm>
              <a:custGeom>
                <a:avLst/>
                <a:gdLst/>
                <a:ahLst/>
                <a:cxnLst/>
                <a:rect l="l" t="t" r="r" b="b"/>
                <a:pathLst>
                  <a:path w="12447" h="23394" extrusionOk="0">
                    <a:moveTo>
                      <a:pt x="2100" y="1"/>
                    </a:moveTo>
                    <a:cubicBezTo>
                      <a:pt x="2012" y="1"/>
                      <a:pt x="1923" y="3"/>
                      <a:pt x="1835" y="8"/>
                    </a:cubicBezTo>
                    <a:cubicBezTo>
                      <a:pt x="1208" y="39"/>
                      <a:pt x="597" y="164"/>
                      <a:pt x="1" y="337"/>
                    </a:cubicBezTo>
                    <a:lnTo>
                      <a:pt x="17" y="384"/>
                    </a:lnTo>
                    <a:cubicBezTo>
                      <a:pt x="612" y="243"/>
                      <a:pt x="1224" y="117"/>
                      <a:pt x="1835" y="102"/>
                    </a:cubicBezTo>
                    <a:cubicBezTo>
                      <a:pt x="2446" y="102"/>
                      <a:pt x="3057" y="196"/>
                      <a:pt x="3622" y="384"/>
                    </a:cubicBezTo>
                    <a:cubicBezTo>
                      <a:pt x="4202" y="572"/>
                      <a:pt x="4719" y="917"/>
                      <a:pt x="5126" y="1356"/>
                    </a:cubicBezTo>
                    <a:cubicBezTo>
                      <a:pt x="5550" y="1794"/>
                      <a:pt x="5894" y="2296"/>
                      <a:pt x="6224" y="2813"/>
                    </a:cubicBezTo>
                    <a:cubicBezTo>
                      <a:pt x="6898" y="3832"/>
                      <a:pt x="7399" y="4945"/>
                      <a:pt x="8010" y="6027"/>
                    </a:cubicBezTo>
                    <a:cubicBezTo>
                      <a:pt x="8606" y="7124"/>
                      <a:pt x="9406" y="8080"/>
                      <a:pt x="10001" y="9130"/>
                    </a:cubicBezTo>
                    <a:cubicBezTo>
                      <a:pt x="10315" y="9647"/>
                      <a:pt x="10550" y="10196"/>
                      <a:pt x="10706" y="10776"/>
                    </a:cubicBezTo>
                    <a:cubicBezTo>
                      <a:pt x="10848" y="11356"/>
                      <a:pt x="10989" y="11951"/>
                      <a:pt x="11098" y="12563"/>
                    </a:cubicBezTo>
                    <a:cubicBezTo>
                      <a:pt x="11224" y="13158"/>
                      <a:pt x="11333" y="13754"/>
                      <a:pt x="11428" y="14365"/>
                    </a:cubicBezTo>
                    <a:cubicBezTo>
                      <a:pt x="11522" y="14961"/>
                      <a:pt x="11616" y="15572"/>
                      <a:pt x="11694" y="16184"/>
                    </a:cubicBezTo>
                    <a:cubicBezTo>
                      <a:pt x="11882" y="17390"/>
                      <a:pt x="12007" y="18613"/>
                      <a:pt x="12054" y="19820"/>
                    </a:cubicBezTo>
                    <a:cubicBezTo>
                      <a:pt x="12070" y="20431"/>
                      <a:pt x="12070" y="21043"/>
                      <a:pt x="12007" y="21654"/>
                    </a:cubicBezTo>
                    <a:cubicBezTo>
                      <a:pt x="11992" y="21952"/>
                      <a:pt x="11929" y="22249"/>
                      <a:pt x="11866" y="22547"/>
                    </a:cubicBezTo>
                    <a:cubicBezTo>
                      <a:pt x="11788" y="22829"/>
                      <a:pt x="11678" y="23127"/>
                      <a:pt x="11475" y="23347"/>
                    </a:cubicBezTo>
                    <a:lnTo>
                      <a:pt x="11506" y="23394"/>
                    </a:lnTo>
                    <a:cubicBezTo>
                      <a:pt x="11741" y="23174"/>
                      <a:pt x="11898" y="22892"/>
                      <a:pt x="12007" y="22594"/>
                    </a:cubicBezTo>
                    <a:cubicBezTo>
                      <a:pt x="12101" y="22297"/>
                      <a:pt x="12196" y="21999"/>
                      <a:pt x="12243" y="21685"/>
                    </a:cubicBezTo>
                    <a:cubicBezTo>
                      <a:pt x="12352" y="21074"/>
                      <a:pt x="12399" y="20447"/>
                      <a:pt x="12415" y="19820"/>
                    </a:cubicBezTo>
                    <a:cubicBezTo>
                      <a:pt x="12446" y="18582"/>
                      <a:pt x="12352" y="17343"/>
                      <a:pt x="12227" y="16121"/>
                    </a:cubicBezTo>
                    <a:cubicBezTo>
                      <a:pt x="12149" y="15494"/>
                      <a:pt x="12054" y="14883"/>
                      <a:pt x="11960" y="14271"/>
                    </a:cubicBezTo>
                    <a:cubicBezTo>
                      <a:pt x="11851" y="13660"/>
                      <a:pt x="11741" y="13064"/>
                      <a:pt x="11616" y="12453"/>
                    </a:cubicBezTo>
                    <a:cubicBezTo>
                      <a:pt x="11475" y="11842"/>
                      <a:pt x="11333" y="11246"/>
                      <a:pt x="11145" y="10650"/>
                    </a:cubicBezTo>
                    <a:cubicBezTo>
                      <a:pt x="10973" y="10039"/>
                      <a:pt x="10691" y="9444"/>
                      <a:pt x="10362" y="8911"/>
                    </a:cubicBezTo>
                    <a:cubicBezTo>
                      <a:pt x="9719" y="7845"/>
                      <a:pt x="8904" y="6920"/>
                      <a:pt x="8308" y="5854"/>
                    </a:cubicBezTo>
                    <a:cubicBezTo>
                      <a:pt x="7681" y="4804"/>
                      <a:pt x="7148" y="3691"/>
                      <a:pt x="6443" y="2657"/>
                    </a:cubicBezTo>
                    <a:cubicBezTo>
                      <a:pt x="6083" y="2155"/>
                      <a:pt x="5722" y="1653"/>
                      <a:pt x="5267" y="1199"/>
                    </a:cubicBezTo>
                    <a:cubicBezTo>
                      <a:pt x="4829" y="760"/>
                      <a:pt x="4280" y="415"/>
                      <a:pt x="3684" y="227"/>
                    </a:cubicBezTo>
                    <a:cubicBezTo>
                      <a:pt x="3161" y="80"/>
                      <a:pt x="2627" y="1"/>
                      <a:pt x="21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67"/>
              <p:cNvSpPr/>
              <p:nvPr/>
            </p:nvSpPr>
            <p:spPr>
              <a:xfrm>
                <a:off x="1846575" y="2657825"/>
                <a:ext cx="788850" cy="1022850"/>
              </a:xfrm>
              <a:custGeom>
                <a:avLst/>
                <a:gdLst/>
                <a:ahLst/>
                <a:cxnLst/>
                <a:rect l="l" t="t" r="r" b="b"/>
                <a:pathLst>
                  <a:path w="31554" h="40914" extrusionOk="0">
                    <a:moveTo>
                      <a:pt x="5393" y="1"/>
                    </a:moveTo>
                    <a:cubicBezTo>
                      <a:pt x="5299" y="1114"/>
                      <a:pt x="4891" y="2164"/>
                      <a:pt x="4484" y="3198"/>
                    </a:cubicBezTo>
                    <a:cubicBezTo>
                      <a:pt x="4280" y="3716"/>
                      <a:pt x="4076" y="4233"/>
                      <a:pt x="3919" y="4766"/>
                    </a:cubicBezTo>
                    <a:cubicBezTo>
                      <a:pt x="3747" y="5299"/>
                      <a:pt x="3575" y="5832"/>
                      <a:pt x="3371" y="6349"/>
                    </a:cubicBezTo>
                    <a:cubicBezTo>
                      <a:pt x="2979" y="7384"/>
                      <a:pt x="2509" y="8387"/>
                      <a:pt x="1960" y="9359"/>
                    </a:cubicBezTo>
                    <a:cubicBezTo>
                      <a:pt x="1678" y="9844"/>
                      <a:pt x="1396" y="10315"/>
                      <a:pt x="1098" y="10785"/>
                    </a:cubicBezTo>
                    <a:cubicBezTo>
                      <a:pt x="816" y="11271"/>
                      <a:pt x="518" y="11741"/>
                      <a:pt x="299" y="12274"/>
                    </a:cubicBezTo>
                    <a:cubicBezTo>
                      <a:pt x="189" y="12525"/>
                      <a:pt x="111" y="12807"/>
                      <a:pt x="48" y="13089"/>
                    </a:cubicBezTo>
                    <a:cubicBezTo>
                      <a:pt x="1" y="13371"/>
                      <a:pt x="1" y="13669"/>
                      <a:pt x="79" y="13967"/>
                    </a:cubicBezTo>
                    <a:cubicBezTo>
                      <a:pt x="142" y="14249"/>
                      <a:pt x="299" y="14515"/>
                      <a:pt x="487" y="14750"/>
                    </a:cubicBezTo>
                    <a:cubicBezTo>
                      <a:pt x="675" y="14970"/>
                      <a:pt x="879" y="15158"/>
                      <a:pt x="1082" y="15346"/>
                    </a:cubicBezTo>
                    <a:cubicBezTo>
                      <a:pt x="1506" y="15722"/>
                      <a:pt x="1929" y="16083"/>
                      <a:pt x="2399" y="16412"/>
                    </a:cubicBezTo>
                    <a:cubicBezTo>
                      <a:pt x="2854" y="16741"/>
                      <a:pt x="3386" y="16992"/>
                      <a:pt x="3919" y="17149"/>
                    </a:cubicBezTo>
                    <a:cubicBezTo>
                      <a:pt x="4468" y="17321"/>
                      <a:pt x="5017" y="17446"/>
                      <a:pt x="5550" y="17588"/>
                    </a:cubicBezTo>
                    <a:cubicBezTo>
                      <a:pt x="5816" y="17666"/>
                      <a:pt x="6067" y="17729"/>
                      <a:pt x="6318" y="17838"/>
                    </a:cubicBezTo>
                    <a:cubicBezTo>
                      <a:pt x="6568" y="17932"/>
                      <a:pt x="6788" y="18042"/>
                      <a:pt x="6850" y="18262"/>
                    </a:cubicBezTo>
                    <a:cubicBezTo>
                      <a:pt x="6913" y="18481"/>
                      <a:pt x="6945" y="18779"/>
                      <a:pt x="6992" y="19045"/>
                    </a:cubicBezTo>
                    <a:cubicBezTo>
                      <a:pt x="7023" y="19312"/>
                      <a:pt x="7023" y="19578"/>
                      <a:pt x="6992" y="19845"/>
                    </a:cubicBezTo>
                    <a:cubicBezTo>
                      <a:pt x="6945" y="20378"/>
                      <a:pt x="6788" y="20910"/>
                      <a:pt x="6553" y="21381"/>
                    </a:cubicBezTo>
                    <a:lnTo>
                      <a:pt x="6537" y="21428"/>
                    </a:lnTo>
                    <a:lnTo>
                      <a:pt x="6537" y="21459"/>
                    </a:lnTo>
                    <a:cubicBezTo>
                      <a:pt x="6568" y="22008"/>
                      <a:pt x="6662" y="22525"/>
                      <a:pt x="6866" y="23027"/>
                    </a:cubicBezTo>
                    <a:cubicBezTo>
                      <a:pt x="6976" y="23277"/>
                      <a:pt x="7117" y="23512"/>
                      <a:pt x="7305" y="23732"/>
                    </a:cubicBezTo>
                    <a:cubicBezTo>
                      <a:pt x="7509" y="23951"/>
                      <a:pt x="7760" y="24077"/>
                      <a:pt x="7995" y="24202"/>
                    </a:cubicBezTo>
                    <a:cubicBezTo>
                      <a:pt x="8481" y="24422"/>
                      <a:pt x="8982" y="24578"/>
                      <a:pt x="9484" y="24704"/>
                    </a:cubicBezTo>
                    <a:cubicBezTo>
                      <a:pt x="9938" y="24817"/>
                      <a:pt x="10392" y="24918"/>
                      <a:pt x="10858" y="24994"/>
                    </a:cubicBezTo>
                    <a:lnTo>
                      <a:pt x="10858" y="24994"/>
                    </a:lnTo>
                    <a:lnTo>
                      <a:pt x="10952" y="25530"/>
                    </a:lnTo>
                    <a:lnTo>
                      <a:pt x="10952" y="25530"/>
                    </a:lnTo>
                    <a:cubicBezTo>
                      <a:pt x="10630" y="25584"/>
                      <a:pt x="10329" y="25701"/>
                      <a:pt x="10048" y="25879"/>
                    </a:cubicBezTo>
                    <a:cubicBezTo>
                      <a:pt x="9876" y="25989"/>
                      <a:pt x="9735" y="26130"/>
                      <a:pt x="9594" y="26302"/>
                    </a:cubicBezTo>
                    <a:cubicBezTo>
                      <a:pt x="9484" y="26459"/>
                      <a:pt x="9374" y="26647"/>
                      <a:pt x="9311" y="26835"/>
                    </a:cubicBezTo>
                    <a:cubicBezTo>
                      <a:pt x="9186" y="27227"/>
                      <a:pt x="9155" y="27619"/>
                      <a:pt x="9186" y="27995"/>
                    </a:cubicBezTo>
                    <a:cubicBezTo>
                      <a:pt x="9217" y="28387"/>
                      <a:pt x="9296" y="28779"/>
                      <a:pt x="9499" y="29140"/>
                    </a:cubicBezTo>
                    <a:cubicBezTo>
                      <a:pt x="9703" y="29500"/>
                      <a:pt x="10064" y="29798"/>
                      <a:pt x="10487" y="29892"/>
                    </a:cubicBezTo>
                    <a:cubicBezTo>
                      <a:pt x="10894" y="29986"/>
                      <a:pt x="11239" y="29955"/>
                      <a:pt x="11506" y="30080"/>
                    </a:cubicBezTo>
                    <a:cubicBezTo>
                      <a:pt x="11772" y="30205"/>
                      <a:pt x="11976" y="30440"/>
                      <a:pt x="12195" y="30738"/>
                    </a:cubicBezTo>
                    <a:cubicBezTo>
                      <a:pt x="12399" y="31020"/>
                      <a:pt x="12572" y="31303"/>
                      <a:pt x="12650" y="31600"/>
                    </a:cubicBezTo>
                    <a:cubicBezTo>
                      <a:pt x="12791" y="32212"/>
                      <a:pt x="12540" y="32917"/>
                      <a:pt x="12462" y="33669"/>
                    </a:cubicBezTo>
                    <a:cubicBezTo>
                      <a:pt x="12384" y="34406"/>
                      <a:pt x="12399" y="35174"/>
                      <a:pt x="12556" y="35911"/>
                    </a:cubicBezTo>
                    <a:cubicBezTo>
                      <a:pt x="12713" y="36663"/>
                      <a:pt x="13026" y="37369"/>
                      <a:pt x="13449" y="37995"/>
                    </a:cubicBezTo>
                    <a:cubicBezTo>
                      <a:pt x="13873" y="38622"/>
                      <a:pt x="14406" y="39171"/>
                      <a:pt x="15001" y="39626"/>
                    </a:cubicBezTo>
                    <a:cubicBezTo>
                      <a:pt x="15581" y="40080"/>
                      <a:pt x="16271" y="40456"/>
                      <a:pt x="17007" y="40644"/>
                    </a:cubicBezTo>
                    <a:cubicBezTo>
                      <a:pt x="17660" y="40843"/>
                      <a:pt x="18338" y="40913"/>
                      <a:pt x="19018" y="40913"/>
                    </a:cubicBezTo>
                    <a:cubicBezTo>
                      <a:pt x="19090" y="40913"/>
                      <a:pt x="19161" y="40912"/>
                      <a:pt x="19233" y="40911"/>
                    </a:cubicBezTo>
                    <a:cubicBezTo>
                      <a:pt x="20707" y="40848"/>
                      <a:pt x="22149" y="40503"/>
                      <a:pt x="23528" y="40017"/>
                    </a:cubicBezTo>
                    <a:cubicBezTo>
                      <a:pt x="24907" y="39532"/>
                      <a:pt x="26240" y="38936"/>
                      <a:pt x="27541" y="38309"/>
                    </a:cubicBezTo>
                    <a:cubicBezTo>
                      <a:pt x="28857" y="37698"/>
                      <a:pt x="30158" y="37055"/>
                      <a:pt x="31553" y="36648"/>
                    </a:cubicBezTo>
                    <a:lnTo>
                      <a:pt x="31538" y="36585"/>
                    </a:lnTo>
                    <a:cubicBezTo>
                      <a:pt x="30127" y="36945"/>
                      <a:pt x="28779" y="37525"/>
                      <a:pt x="27447" y="38090"/>
                    </a:cubicBezTo>
                    <a:cubicBezTo>
                      <a:pt x="26114" y="38669"/>
                      <a:pt x="24782" y="39234"/>
                      <a:pt x="23418" y="39673"/>
                    </a:cubicBezTo>
                    <a:cubicBezTo>
                      <a:pt x="22039" y="40096"/>
                      <a:pt x="20628" y="40441"/>
                      <a:pt x="19218" y="40456"/>
                    </a:cubicBezTo>
                    <a:cubicBezTo>
                      <a:pt x="18512" y="40456"/>
                      <a:pt x="17807" y="40378"/>
                      <a:pt x="17133" y="40174"/>
                    </a:cubicBezTo>
                    <a:cubicBezTo>
                      <a:pt x="16475" y="39986"/>
                      <a:pt x="15863" y="39657"/>
                      <a:pt x="15315" y="39218"/>
                    </a:cubicBezTo>
                    <a:cubicBezTo>
                      <a:pt x="14202" y="38356"/>
                      <a:pt x="13371" y="37165"/>
                      <a:pt x="13089" y="35801"/>
                    </a:cubicBezTo>
                    <a:cubicBezTo>
                      <a:pt x="12948" y="35127"/>
                      <a:pt x="12916" y="34422"/>
                      <a:pt x="12995" y="33716"/>
                    </a:cubicBezTo>
                    <a:cubicBezTo>
                      <a:pt x="13026" y="33372"/>
                      <a:pt x="13089" y="33042"/>
                      <a:pt x="13152" y="32666"/>
                    </a:cubicBezTo>
                    <a:cubicBezTo>
                      <a:pt x="13214" y="32290"/>
                      <a:pt x="13246" y="31883"/>
                      <a:pt x="13136" y="31475"/>
                    </a:cubicBezTo>
                    <a:cubicBezTo>
                      <a:pt x="13042" y="31067"/>
                      <a:pt x="12822" y="30738"/>
                      <a:pt x="12603" y="30440"/>
                    </a:cubicBezTo>
                    <a:cubicBezTo>
                      <a:pt x="12384" y="30143"/>
                      <a:pt x="12101" y="29814"/>
                      <a:pt x="11694" y="29641"/>
                    </a:cubicBezTo>
                    <a:cubicBezTo>
                      <a:pt x="11302" y="29453"/>
                      <a:pt x="10879" y="29500"/>
                      <a:pt x="10597" y="29437"/>
                    </a:cubicBezTo>
                    <a:cubicBezTo>
                      <a:pt x="10440" y="29390"/>
                      <a:pt x="10315" y="29343"/>
                      <a:pt x="10189" y="29249"/>
                    </a:cubicBezTo>
                    <a:cubicBezTo>
                      <a:pt x="10079" y="29155"/>
                      <a:pt x="9985" y="29045"/>
                      <a:pt x="9891" y="28904"/>
                    </a:cubicBezTo>
                    <a:cubicBezTo>
                      <a:pt x="9594" y="28356"/>
                      <a:pt x="9546" y="27603"/>
                      <a:pt x="9735" y="26976"/>
                    </a:cubicBezTo>
                    <a:cubicBezTo>
                      <a:pt x="9782" y="26820"/>
                      <a:pt x="9860" y="26679"/>
                      <a:pt x="9938" y="26553"/>
                    </a:cubicBezTo>
                    <a:cubicBezTo>
                      <a:pt x="10032" y="26428"/>
                      <a:pt x="10158" y="26318"/>
                      <a:pt x="10283" y="26240"/>
                    </a:cubicBezTo>
                    <a:cubicBezTo>
                      <a:pt x="10550" y="26052"/>
                      <a:pt x="10894" y="25942"/>
                      <a:pt x="11192" y="25911"/>
                    </a:cubicBezTo>
                    <a:lnTo>
                      <a:pt x="11427" y="25895"/>
                    </a:lnTo>
                    <a:lnTo>
                      <a:pt x="11396" y="25675"/>
                    </a:lnTo>
                    <a:lnTo>
                      <a:pt x="11239" y="24782"/>
                    </a:lnTo>
                    <a:lnTo>
                      <a:pt x="11208" y="24641"/>
                    </a:lnTo>
                    <a:lnTo>
                      <a:pt x="11067" y="24610"/>
                    </a:lnTo>
                    <a:cubicBezTo>
                      <a:pt x="10565" y="24547"/>
                      <a:pt x="10064" y="24437"/>
                      <a:pt x="9578" y="24327"/>
                    </a:cubicBezTo>
                    <a:cubicBezTo>
                      <a:pt x="9092" y="24202"/>
                      <a:pt x="8606" y="24061"/>
                      <a:pt x="8151" y="23857"/>
                    </a:cubicBezTo>
                    <a:cubicBezTo>
                      <a:pt x="7932" y="23763"/>
                      <a:pt x="7728" y="23638"/>
                      <a:pt x="7587" y="23481"/>
                    </a:cubicBezTo>
                    <a:cubicBezTo>
                      <a:pt x="7430" y="23309"/>
                      <a:pt x="7305" y="23105"/>
                      <a:pt x="7211" y="22885"/>
                    </a:cubicBezTo>
                    <a:cubicBezTo>
                      <a:pt x="7013" y="22459"/>
                      <a:pt x="6918" y="21958"/>
                      <a:pt x="6885" y="21498"/>
                    </a:cubicBezTo>
                    <a:lnTo>
                      <a:pt x="6885" y="21498"/>
                    </a:lnTo>
                    <a:cubicBezTo>
                      <a:pt x="7125" y="20977"/>
                      <a:pt x="7275" y="20442"/>
                      <a:pt x="7336" y="19876"/>
                    </a:cubicBezTo>
                    <a:cubicBezTo>
                      <a:pt x="7352" y="19594"/>
                      <a:pt x="7352" y="19296"/>
                      <a:pt x="7305" y="18998"/>
                    </a:cubicBezTo>
                    <a:cubicBezTo>
                      <a:pt x="7258" y="18732"/>
                      <a:pt x="7242" y="18465"/>
                      <a:pt x="7148" y="18152"/>
                    </a:cubicBezTo>
                    <a:cubicBezTo>
                      <a:pt x="7086" y="17995"/>
                      <a:pt x="6976" y="17838"/>
                      <a:pt x="6835" y="17760"/>
                    </a:cubicBezTo>
                    <a:cubicBezTo>
                      <a:pt x="6709" y="17666"/>
                      <a:pt x="6568" y="17588"/>
                      <a:pt x="6443" y="17541"/>
                    </a:cubicBezTo>
                    <a:cubicBezTo>
                      <a:pt x="6161" y="17446"/>
                      <a:pt x="5894" y="17368"/>
                      <a:pt x="5628" y="17290"/>
                    </a:cubicBezTo>
                    <a:cubicBezTo>
                      <a:pt x="5079" y="17149"/>
                      <a:pt x="4531" y="17039"/>
                      <a:pt x="4013" y="16882"/>
                    </a:cubicBezTo>
                    <a:cubicBezTo>
                      <a:pt x="2948" y="16584"/>
                      <a:pt x="2086" y="15895"/>
                      <a:pt x="1255" y="15158"/>
                    </a:cubicBezTo>
                    <a:cubicBezTo>
                      <a:pt x="1051" y="14970"/>
                      <a:pt x="847" y="14782"/>
                      <a:pt x="675" y="14578"/>
                    </a:cubicBezTo>
                    <a:cubicBezTo>
                      <a:pt x="502" y="14374"/>
                      <a:pt x="361" y="14155"/>
                      <a:pt x="299" y="13904"/>
                    </a:cubicBezTo>
                    <a:cubicBezTo>
                      <a:pt x="236" y="13653"/>
                      <a:pt x="236" y="13387"/>
                      <a:pt x="267" y="13120"/>
                    </a:cubicBezTo>
                    <a:cubicBezTo>
                      <a:pt x="314" y="12870"/>
                      <a:pt x="393" y="12603"/>
                      <a:pt x="502" y="12352"/>
                    </a:cubicBezTo>
                    <a:cubicBezTo>
                      <a:pt x="706" y="11851"/>
                      <a:pt x="988" y="11365"/>
                      <a:pt x="1270" y="10879"/>
                    </a:cubicBezTo>
                    <a:cubicBezTo>
                      <a:pt x="1553" y="10409"/>
                      <a:pt x="1835" y="9923"/>
                      <a:pt x="2101" y="9437"/>
                    </a:cubicBezTo>
                    <a:cubicBezTo>
                      <a:pt x="2650" y="8465"/>
                      <a:pt x="3120" y="7446"/>
                      <a:pt x="3496" y="6396"/>
                    </a:cubicBezTo>
                    <a:cubicBezTo>
                      <a:pt x="3684" y="5863"/>
                      <a:pt x="3857" y="5330"/>
                      <a:pt x="4013" y="4797"/>
                    </a:cubicBezTo>
                    <a:cubicBezTo>
                      <a:pt x="4186" y="4280"/>
                      <a:pt x="4374" y="3747"/>
                      <a:pt x="4578" y="3230"/>
                    </a:cubicBezTo>
                    <a:cubicBezTo>
                      <a:pt x="4954" y="2195"/>
                      <a:pt x="5361" y="1129"/>
                      <a:pt x="5440" y="17"/>
                    </a:cubicBezTo>
                    <a:lnTo>
                      <a:pt x="5393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67"/>
              <p:cNvSpPr/>
              <p:nvPr/>
            </p:nvSpPr>
            <p:spPr>
              <a:xfrm>
                <a:off x="1919075" y="1918400"/>
                <a:ext cx="67025" cy="596050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23842" extrusionOk="0">
                    <a:moveTo>
                      <a:pt x="2289" y="0"/>
                    </a:moveTo>
                    <a:cubicBezTo>
                      <a:pt x="1380" y="1834"/>
                      <a:pt x="784" y="3809"/>
                      <a:pt x="424" y="5831"/>
                    </a:cubicBezTo>
                    <a:cubicBezTo>
                      <a:pt x="48" y="7853"/>
                      <a:pt x="1" y="9922"/>
                      <a:pt x="79" y="11960"/>
                    </a:cubicBezTo>
                    <a:cubicBezTo>
                      <a:pt x="173" y="14013"/>
                      <a:pt x="345" y="16067"/>
                      <a:pt x="847" y="18073"/>
                    </a:cubicBezTo>
                    <a:cubicBezTo>
                      <a:pt x="988" y="18559"/>
                      <a:pt x="1129" y="19076"/>
                      <a:pt x="1349" y="19562"/>
                    </a:cubicBezTo>
                    <a:cubicBezTo>
                      <a:pt x="1474" y="19797"/>
                      <a:pt x="1599" y="20032"/>
                      <a:pt x="1740" y="20252"/>
                    </a:cubicBezTo>
                    <a:cubicBezTo>
                      <a:pt x="1881" y="20471"/>
                      <a:pt x="2023" y="20659"/>
                      <a:pt x="2132" y="20879"/>
                    </a:cubicBezTo>
                    <a:cubicBezTo>
                      <a:pt x="2336" y="21302"/>
                      <a:pt x="2399" y="21803"/>
                      <a:pt x="2446" y="22305"/>
                    </a:cubicBezTo>
                    <a:cubicBezTo>
                      <a:pt x="2493" y="22807"/>
                      <a:pt x="2477" y="23324"/>
                      <a:pt x="2493" y="23825"/>
                    </a:cubicBezTo>
                    <a:lnTo>
                      <a:pt x="2540" y="23841"/>
                    </a:lnTo>
                    <a:cubicBezTo>
                      <a:pt x="2603" y="23324"/>
                      <a:pt x="2665" y="22822"/>
                      <a:pt x="2681" y="22305"/>
                    </a:cubicBezTo>
                    <a:cubicBezTo>
                      <a:pt x="2681" y="21788"/>
                      <a:pt x="2665" y="21255"/>
                      <a:pt x="2461" y="20738"/>
                    </a:cubicBezTo>
                    <a:cubicBezTo>
                      <a:pt x="2367" y="20471"/>
                      <a:pt x="2226" y="20252"/>
                      <a:pt x="2101" y="20032"/>
                    </a:cubicBezTo>
                    <a:cubicBezTo>
                      <a:pt x="1976" y="19813"/>
                      <a:pt x="1866" y="19593"/>
                      <a:pt x="1772" y="19374"/>
                    </a:cubicBezTo>
                    <a:cubicBezTo>
                      <a:pt x="1584" y="18919"/>
                      <a:pt x="1474" y="18433"/>
                      <a:pt x="1364" y="17948"/>
                    </a:cubicBezTo>
                    <a:cubicBezTo>
                      <a:pt x="925" y="15973"/>
                      <a:pt x="643" y="13966"/>
                      <a:pt x="502" y="11944"/>
                    </a:cubicBezTo>
                    <a:cubicBezTo>
                      <a:pt x="377" y="9907"/>
                      <a:pt x="361" y="7869"/>
                      <a:pt x="675" y="5863"/>
                    </a:cubicBezTo>
                    <a:cubicBezTo>
                      <a:pt x="972" y="3856"/>
                      <a:pt x="1505" y="1881"/>
                      <a:pt x="2336" y="16"/>
                    </a:cubicBezTo>
                    <a:lnTo>
                      <a:pt x="2289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71" name="Google Shape;771;p67"/>
            <p:cNvSpPr/>
            <p:nvPr/>
          </p:nvSpPr>
          <p:spPr>
            <a:xfrm>
              <a:off x="8390253" y="3625693"/>
              <a:ext cx="486411" cy="1517811"/>
            </a:xfrm>
            <a:custGeom>
              <a:avLst/>
              <a:gdLst/>
              <a:ahLst/>
              <a:cxnLst/>
              <a:rect l="l" t="t" r="r" b="b"/>
              <a:pathLst>
                <a:path w="16412" h="51036" extrusionOk="0">
                  <a:moveTo>
                    <a:pt x="424" y="0"/>
                  </a:moveTo>
                  <a:cubicBezTo>
                    <a:pt x="189" y="1113"/>
                    <a:pt x="95" y="2257"/>
                    <a:pt x="48" y="3386"/>
                  </a:cubicBezTo>
                  <a:cubicBezTo>
                    <a:pt x="1" y="4514"/>
                    <a:pt x="1" y="5659"/>
                    <a:pt x="48" y="6787"/>
                  </a:cubicBezTo>
                  <a:cubicBezTo>
                    <a:pt x="142" y="9060"/>
                    <a:pt x="408" y="11317"/>
                    <a:pt x="769" y="13559"/>
                  </a:cubicBezTo>
                  <a:cubicBezTo>
                    <a:pt x="1521" y="18041"/>
                    <a:pt x="2744" y="22430"/>
                    <a:pt x="4248" y="26709"/>
                  </a:cubicBezTo>
                  <a:cubicBezTo>
                    <a:pt x="5753" y="30988"/>
                    <a:pt x="7556" y="35173"/>
                    <a:pt x="9593" y="39217"/>
                  </a:cubicBezTo>
                  <a:cubicBezTo>
                    <a:pt x="10612" y="41239"/>
                    <a:pt x="11678" y="43246"/>
                    <a:pt x="12791" y="45221"/>
                  </a:cubicBezTo>
                  <a:cubicBezTo>
                    <a:pt x="13919" y="47180"/>
                    <a:pt x="15079" y="49124"/>
                    <a:pt x="16302" y="51036"/>
                  </a:cubicBezTo>
                  <a:lnTo>
                    <a:pt x="16412" y="50973"/>
                  </a:lnTo>
                  <a:cubicBezTo>
                    <a:pt x="15267" y="49014"/>
                    <a:pt x="14154" y="47055"/>
                    <a:pt x="13104" y="45048"/>
                  </a:cubicBezTo>
                  <a:cubicBezTo>
                    <a:pt x="12023" y="43058"/>
                    <a:pt x="10988" y="41051"/>
                    <a:pt x="10016" y="39014"/>
                  </a:cubicBezTo>
                  <a:cubicBezTo>
                    <a:pt x="9045" y="36976"/>
                    <a:pt x="8104" y="34923"/>
                    <a:pt x="7226" y="32838"/>
                  </a:cubicBezTo>
                  <a:cubicBezTo>
                    <a:pt x="6349" y="30753"/>
                    <a:pt x="5534" y="28653"/>
                    <a:pt x="4781" y="26521"/>
                  </a:cubicBezTo>
                  <a:cubicBezTo>
                    <a:pt x="4029" y="24405"/>
                    <a:pt x="3339" y="22242"/>
                    <a:pt x="2744" y="20079"/>
                  </a:cubicBezTo>
                  <a:cubicBezTo>
                    <a:pt x="2132" y="17900"/>
                    <a:pt x="1631" y="15706"/>
                    <a:pt x="1207" y="13480"/>
                  </a:cubicBezTo>
                  <a:cubicBezTo>
                    <a:pt x="800" y="11270"/>
                    <a:pt x="486" y="9029"/>
                    <a:pt x="345" y="6772"/>
                  </a:cubicBezTo>
                  <a:cubicBezTo>
                    <a:pt x="267" y="5643"/>
                    <a:pt x="220" y="4514"/>
                    <a:pt x="236" y="3386"/>
                  </a:cubicBezTo>
                  <a:cubicBezTo>
                    <a:pt x="236" y="2822"/>
                    <a:pt x="251" y="2257"/>
                    <a:pt x="298" y="1709"/>
                  </a:cubicBezTo>
                  <a:cubicBezTo>
                    <a:pt x="330" y="1145"/>
                    <a:pt x="377" y="580"/>
                    <a:pt x="471" y="16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2" name="Google Shape;772;p67">
            <a:hlinkClick r:id="rId9" action="ppaction://hlinksldjump"/>
          </p:cNvPr>
          <p:cNvSpPr/>
          <p:nvPr/>
        </p:nvSpPr>
        <p:spPr>
          <a:xfrm>
            <a:off x="4459398" y="134651"/>
            <a:ext cx="225209" cy="207616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67">
            <a:hlinkClick r:id="" action="ppaction://hlinkshowjump?jump=nextslide"/>
          </p:cNvPr>
          <p:cNvSpPr/>
          <p:nvPr/>
        </p:nvSpPr>
        <p:spPr>
          <a:xfrm>
            <a:off x="4868757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67">
            <a:hlinkClick r:id="" action="ppaction://hlinkshowjump?jump=nextslide"/>
          </p:cNvPr>
          <p:cNvSpPr/>
          <p:nvPr/>
        </p:nvSpPr>
        <p:spPr>
          <a:xfrm flipH="1">
            <a:off x="4107432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8" name="Google Shape;1608;p101"/>
          <p:cNvPicPr preferRelativeResize="0"/>
          <p:nvPr/>
        </p:nvPicPr>
        <p:blipFill rotWithShape="1">
          <a:blip r:embed="rId3">
            <a:alphaModFix amt="87000"/>
          </a:blip>
          <a:srcRect/>
          <a:stretch/>
        </p:blipFill>
        <p:spPr>
          <a:xfrm rot="117638">
            <a:off x="6054329" y="622948"/>
            <a:ext cx="2386318" cy="2386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9" name="Google Shape;1609;p101"/>
          <p:cNvPicPr preferRelativeResize="0"/>
          <p:nvPr/>
        </p:nvPicPr>
        <p:blipFill>
          <a:blip r:embed="rId4">
            <a:alphaModFix amt="77000"/>
          </a:blip>
          <a:stretch>
            <a:fillRect/>
          </a:stretch>
        </p:blipFill>
        <p:spPr>
          <a:xfrm rot="-4516164">
            <a:off x="8091459" y="1998080"/>
            <a:ext cx="1147382" cy="114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0" name="Google Shape;1610;p101"/>
          <p:cNvPicPr preferRelativeResize="0"/>
          <p:nvPr/>
        </p:nvPicPr>
        <p:blipFill rotWithShape="1">
          <a:blip r:embed="rId5">
            <a:alphaModFix amt="84000"/>
          </a:blip>
          <a:srcRect/>
          <a:stretch/>
        </p:blipFill>
        <p:spPr>
          <a:xfrm rot="-487122">
            <a:off x="7573939" y="2959264"/>
            <a:ext cx="624821" cy="624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2" name="Google Shape;1612;p101"/>
          <p:cNvPicPr preferRelativeResize="0"/>
          <p:nvPr/>
        </p:nvPicPr>
        <p:blipFill rotWithShape="1">
          <a:blip r:embed="rId6">
            <a:alphaModFix amt="60000"/>
          </a:blip>
          <a:srcRect/>
          <a:stretch/>
        </p:blipFill>
        <p:spPr>
          <a:xfrm rot="-487117">
            <a:off x="5210405" y="4274169"/>
            <a:ext cx="223202" cy="22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101"/>
          <p:cNvPicPr preferRelativeResize="0"/>
          <p:nvPr/>
        </p:nvPicPr>
        <p:blipFill rotWithShape="1">
          <a:blip r:embed="rId7">
            <a:alphaModFix amt="60000"/>
          </a:blip>
          <a:srcRect/>
          <a:stretch/>
        </p:blipFill>
        <p:spPr>
          <a:xfrm rot="-487117">
            <a:off x="2420980" y="1069244"/>
            <a:ext cx="223202" cy="2232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101"/>
          <p:cNvGrpSpPr/>
          <p:nvPr/>
        </p:nvGrpSpPr>
        <p:grpSpPr>
          <a:xfrm>
            <a:off x="5958419" y="2217301"/>
            <a:ext cx="3008770" cy="3174209"/>
            <a:chOff x="5958419" y="2217301"/>
            <a:chExt cx="3008770" cy="3174209"/>
          </a:xfrm>
        </p:grpSpPr>
        <p:grpSp>
          <p:nvGrpSpPr>
            <p:cNvPr id="1615" name="Google Shape;1615;p101"/>
            <p:cNvGrpSpPr/>
            <p:nvPr/>
          </p:nvGrpSpPr>
          <p:grpSpPr>
            <a:xfrm>
              <a:off x="5958419" y="2217301"/>
              <a:ext cx="1768263" cy="3174209"/>
              <a:chOff x="3548695" y="1125553"/>
              <a:chExt cx="1343461" cy="2411646"/>
            </a:xfrm>
          </p:grpSpPr>
          <p:sp>
            <p:nvSpPr>
              <p:cNvPr id="1616" name="Google Shape;1616;p101"/>
              <p:cNvSpPr/>
              <p:nvPr/>
            </p:nvSpPr>
            <p:spPr>
              <a:xfrm rot="276683">
                <a:off x="3669036" y="1130558"/>
                <a:ext cx="145780" cy="528570"/>
              </a:xfrm>
              <a:custGeom>
                <a:avLst/>
                <a:gdLst/>
                <a:ahLst/>
                <a:cxnLst/>
                <a:rect l="l" t="t" r="r" b="b"/>
                <a:pathLst>
                  <a:path w="5831" h="21142" extrusionOk="0">
                    <a:moveTo>
                      <a:pt x="4781" y="1"/>
                    </a:moveTo>
                    <a:cubicBezTo>
                      <a:pt x="4624" y="628"/>
                      <a:pt x="4467" y="1255"/>
                      <a:pt x="4310" y="1897"/>
                    </a:cubicBezTo>
                    <a:cubicBezTo>
                      <a:pt x="4169" y="2524"/>
                      <a:pt x="4044" y="3151"/>
                      <a:pt x="3903" y="3794"/>
                    </a:cubicBezTo>
                    <a:cubicBezTo>
                      <a:pt x="3778" y="4421"/>
                      <a:pt x="3668" y="5064"/>
                      <a:pt x="3558" y="5706"/>
                    </a:cubicBezTo>
                    <a:cubicBezTo>
                      <a:pt x="3464" y="6349"/>
                      <a:pt x="3354" y="6992"/>
                      <a:pt x="3276" y="7634"/>
                    </a:cubicBezTo>
                    <a:lnTo>
                      <a:pt x="3151" y="8606"/>
                    </a:lnTo>
                    <a:lnTo>
                      <a:pt x="3072" y="9562"/>
                    </a:lnTo>
                    <a:cubicBezTo>
                      <a:pt x="3041" y="9891"/>
                      <a:pt x="3025" y="10220"/>
                      <a:pt x="2994" y="10550"/>
                    </a:cubicBezTo>
                    <a:cubicBezTo>
                      <a:pt x="2978" y="10863"/>
                      <a:pt x="2962" y="11192"/>
                      <a:pt x="2962" y="11521"/>
                    </a:cubicBezTo>
                    <a:cubicBezTo>
                      <a:pt x="2947" y="11851"/>
                      <a:pt x="2947" y="12164"/>
                      <a:pt x="2962" y="12493"/>
                    </a:cubicBezTo>
                    <a:cubicBezTo>
                      <a:pt x="2962" y="12822"/>
                      <a:pt x="2978" y="13152"/>
                      <a:pt x="2994" y="13481"/>
                    </a:cubicBezTo>
                    <a:cubicBezTo>
                      <a:pt x="3010" y="13810"/>
                      <a:pt x="3041" y="14139"/>
                      <a:pt x="3072" y="14468"/>
                    </a:cubicBezTo>
                    <a:cubicBezTo>
                      <a:pt x="3119" y="14797"/>
                      <a:pt x="3166" y="15111"/>
                      <a:pt x="3276" y="15456"/>
                    </a:cubicBezTo>
                    <a:lnTo>
                      <a:pt x="3276" y="15487"/>
                    </a:lnTo>
                    <a:lnTo>
                      <a:pt x="3292" y="15503"/>
                    </a:lnTo>
                    <a:lnTo>
                      <a:pt x="5110" y="18692"/>
                    </a:lnTo>
                    <a:lnTo>
                      <a:pt x="5110" y="18692"/>
                    </a:lnTo>
                    <a:cubicBezTo>
                      <a:pt x="5010" y="18804"/>
                      <a:pt x="4912" y="18922"/>
                      <a:pt x="4796" y="19014"/>
                    </a:cubicBezTo>
                    <a:cubicBezTo>
                      <a:pt x="4640" y="19139"/>
                      <a:pt x="4483" y="19280"/>
                      <a:pt x="4295" y="19374"/>
                    </a:cubicBezTo>
                    <a:cubicBezTo>
                      <a:pt x="4138" y="19484"/>
                      <a:pt x="3934" y="19531"/>
                      <a:pt x="3746" y="19609"/>
                    </a:cubicBezTo>
                    <a:cubicBezTo>
                      <a:pt x="3558" y="19641"/>
                      <a:pt x="3370" y="19688"/>
                      <a:pt x="3166" y="19688"/>
                    </a:cubicBezTo>
                    <a:cubicBezTo>
                      <a:pt x="2759" y="19688"/>
                      <a:pt x="2351" y="19609"/>
                      <a:pt x="1975" y="19453"/>
                    </a:cubicBezTo>
                    <a:cubicBezTo>
                      <a:pt x="1583" y="19296"/>
                      <a:pt x="1207" y="19076"/>
                      <a:pt x="893" y="18810"/>
                    </a:cubicBezTo>
                    <a:lnTo>
                      <a:pt x="0" y="18073"/>
                    </a:lnTo>
                    <a:lnTo>
                      <a:pt x="627" y="19029"/>
                    </a:lnTo>
                    <a:lnTo>
                      <a:pt x="831" y="19343"/>
                    </a:lnTo>
                    <a:lnTo>
                      <a:pt x="941" y="19500"/>
                    </a:lnTo>
                    <a:cubicBezTo>
                      <a:pt x="988" y="19547"/>
                      <a:pt x="1019" y="19594"/>
                      <a:pt x="1066" y="19641"/>
                    </a:cubicBezTo>
                    <a:lnTo>
                      <a:pt x="1317" y="19923"/>
                    </a:lnTo>
                    <a:lnTo>
                      <a:pt x="1599" y="20174"/>
                    </a:lnTo>
                    <a:cubicBezTo>
                      <a:pt x="2006" y="20487"/>
                      <a:pt x="2445" y="20722"/>
                      <a:pt x="2915" y="20879"/>
                    </a:cubicBezTo>
                    <a:cubicBezTo>
                      <a:pt x="3401" y="21020"/>
                      <a:pt x="3887" y="21114"/>
                      <a:pt x="4373" y="21130"/>
                    </a:cubicBezTo>
                    <a:cubicBezTo>
                      <a:pt x="4499" y="21138"/>
                      <a:pt x="4624" y="21142"/>
                      <a:pt x="4750" y="21142"/>
                    </a:cubicBezTo>
                    <a:cubicBezTo>
                      <a:pt x="5110" y="21142"/>
                      <a:pt x="5471" y="21110"/>
                      <a:pt x="5831" y="21051"/>
                    </a:cubicBezTo>
                    <a:lnTo>
                      <a:pt x="5831" y="21051"/>
                    </a:lnTo>
                    <a:cubicBezTo>
                      <a:pt x="5639" y="21070"/>
                      <a:pt x="5448" y="21079"/>
                      <a:pt x="5257" y="21079"/>
                    </a:cubicBezTo>
                    <a:cubicBezTo>
                      <a:pt x="4964" y="21079"/>
                      <a:pt x="4674" y="21058"/>
                      <a:pt x="4389" y="21020"/>
                    </a:cubicBezTo>
                    <a:cubicBezTo>
                      <a:pt x="3903" y="20973"/>
                      <a:pt x="3433" y="20863"/>
                      <a:pt x="2994" y="20691"/>
                    </a:cubicBezTo>
                    <a:cubicBezTo>
                      <a:pt x="2539" y="20519"/>
                      <a:pt x="2147" y="20252"/>
                      <a:pt x="1787" y="19954"/>
                    </a:cubicBezTo>
                    <a:lnTo>
                      <a:pt x="1536" y="19719"/>
                    </a:lnTo>
                    <a:lnTo>
                      <a:pt x="1467" y="19630"/>
                    </a:lnTo>
                    <a:lnTo>
                      <a:pt x="1467" y="19630"/>
                    </a:lnTo>
                    <a:cubicBezTo>
                      <a:pt x="1581" y="19694"/>
                      <a:pt x="1698" y="19755"/>
                      <a:pt x="1818" y="19813"/>
                    </a:cubicBezTo>
                    <a:cubicBezTo>
                      <a:pt x="2226" y="20001"/>
                      <a:pt x="2696" y="20111"/>
                      <a:pt x="3166" y="20127"/>
                    </a:cubicBezTo>
                    <a:cubicBezTo>
                      <a:pt x="3401" y="20127"/>
                      <a:pt x="3636" y="20080"/>
                      <a:pt x="3872" y="20048"/>
                    </a:cubicBezTo>
                    <a:cubicBezTo>
                      <a:pt x="4091" y="19970"/>
                      <a:pt x="4326" y="19892"/>
                      <a:pt x="4530" y="19766"/>
                    </a:cubicBezTo>
                    <a:cubicBezTo>
                      <a:pt x="4749" y="19672"/>
                      <a:pt x="4922" y="19515"/>
                      <a:pt x="5110" y="19374"/>
                    </a:cubicBezTo>
                    <a:cubicBezTo>
                      <a:pt x="5282" y="19233"/>
                      <a:pt x="5439" y="19045"/>
                      <a:pt x="5596" y="18888"/>
                    </a:cubicBezTo>
                    <a:lnTo>
                      <a:pt x="5705" y="18779"/>
                    </a:lnTo>
                    <a:lnTo>
                      <a:pt x="5627" y="18606"/>
                    </a:lnTo>
                    <a:lnTo>
                      <a:pt x="3751" y="15260"/>
                    </a:lnTo>
                    <a:lnTo>
                      <a:pt x="3751" y="15260"/>
                    </a:lnTo>
                    <a:cubicBezTo>
                      <a:pt x="3679" y="15001"/>
                      <a:pt x="3634" y="14688"/>
                      <a:pt x="3589" y="14390"/>
                    </a:cubicBezTo>
                    <a:cubicBezTo>
                      <a:pt x="3542" y="14076"/>
                      <a:pt x="3527" y="13763"/>
                      <a:pt x="3495" y="13449"/>
                    </a:cubicBezTo>
                    <a:cubicBezTo>
                      <a:pt x="3480" y="13120"/>
                      <a:pt x="3464" y="12807"/>
                      <a:pt x="3464" y="12493"/>
                    </a:cubicBezTo>
                    <a:cubicBezTo>
                      <a:pt x="3448" y="12164"/>
                      <a:pt x="3448" y="11851"/>
                      <a:pt x="3464" y="11521"/>
                    </a:cubicBezTo>
                    <a:cubicBezTo>
                      <a:pt x="3464" y="10252"/>
                      <a:pt x="3558" y="8967"/>
                      <a:pt x="3684" y="7681"/>
                    </a:cubicBezTo>
                    <a:cubicBezTo>
                      <a:pt x="3731" y="7039"/>
                      <a:pt x="3825" y="6396"/>
                      <a:pt x="3887" y="5753"/>
                    </a:cubicBezTo>
                    <a:lnTo>
                      <a:pt x="4154" y="3841"/>
                    </a:lnTo>
                    <a:cubicBezTo>
                      <a:pt x="4263" y="3198"/>
                      <a:pt x="4342" y="2556"/>
                      <a:pt x="4452" y="1913"/>
                    </a:cubicBezTo>
                    <a:cubicBezTo>
                      <a:pt x="4561" y="1286"/>
                      <a:pt x="4671" y="643"/>
                      <a:pt x="47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101"/>
              <p:cNvSpPr/>
              <p:nvPr/>
            </p:nvSpPr>
            <p:spPr>
              <a:xfrm>
                <a:off x="4511256" y="2729949"/>
                <a:ext cx="380900" cy="807250"/>
              </a:xfrm>
              <a:custGeom>
                <a:avLst/>
                <a:gdLst/>
                <a:ahLst/>
                <a:cxnLst/>
                <a:rect l="l" t="t" r="r" b="b"/>
                <a:pathLst>
                  <a:path w="15236" h="32290" extrusionOk="0">
                    <a:moveTo>
                      <a:pt x="12038" y="1"/>
                    </a:moveTo>
                    <a:cubicBezTo>
                      <a:pt x="12195" y="1145"/>
                      <a:pt x="12618" y="2242"/>
                      <a:pt x="13025" y="3324"/>
                    </a:cubicBezTo>
                    <a:cubicBezTo>
                      <a:pt x="13433" y="4405"/>
                      <a:pt x="13840" y="5487"/>
                      <a:pt x="14107" y="6599"/>
                    </a:cubicBezTo>
                    <a:cubicBezTo>
                      <a:pt x="14248" y="7164"/>
                      <a:pt x="14311" y="7728"/>
                      <a:pt x="14373" y="8292"/>
                    </a:cubicBezTo>
                    <a:lnTo>
                      <a:pt x="14546" y="10016"/>
                    </a:lnTo>
                    <a:cubicBezTo>
                      <a:pt x="14609" y="10596"/>
                      <a:pt x="14609" y="11176"/>
                      <a:pt x="14656" y="11741"/>
                    </a:cubicBezTo>
                    <a:lnTo>
                      <a:pt x="14703" y="12603"/>
                    </a:lnTo>
                    <a:cubicBezTo>
                      <a:pt x="14718" y="12901"/>
                      <a:pt x="14718" y="13183"/>
                      <a:pt x="14718" y="13465"/>
                    </a:cubicBezTo>
                    <a:cubicBezTo>
                      <a:pt x="14765" y="15769"/>
                      <a:pt x="14609" y="18073"/>
                      <a:pt x="14170" y="20330"/>
                    </a:cubicBezTo>
                    <a:lnTo>
                      <a:pt x="13997" y="21177"/>
                    </a:lnTo>
                    <a:lnTo>
                      <a:pt x="13793" y="22007"/>
                    </a:lnTo>
                    <a:cubicBezTo>
                      <a:pt x="13731" y="22289"/>
                      <a:pt x="13652" y="22556"/>
                      <a:pt x="13558" y="22838"/>
                    </a:cubicBezTo>
                    <a:cubicBezTo>
                      <a:pt x="13480" y="23105"/>
                      <a:pt x="13402" y="23387"/>
                      <a:pt x="13308" y="23653"/>
                    </a:cubicBezTo>
                    <a:cubicBezTo>
                      <a:pt x="13119" y="24186"/>
                      <a:pt x="12900" y="24719"/>
                      <a:pt x="12665" y="25236"/>
                    </a:cubicBezTo>
                    <a:cubicBezTo>
                      <a:pt x="12555" y="25503"/>
                      <a:pt x="12430" y="25754"/>
                      <a:pt x="12289" y="26004"/>
                    </a:cubicBezTo>
                    <a:cubicBezTo>
                      <a:pt x="12226" y="26130"/>
                      <a:pt x="12148" y="26239"/>
                      <a:pt x="12069" y="26365"/>
                    </a:cubicBezTo>
                    <a:cubicBezTo>
                      <a:pt x="12038" y="26428"/>
                      <a:pt x="12007" y="26490"/>
                      <a:pt x="11960" y="26553"/>
                    </a:cubicBezTo>
                    <a:lnTo>
                      <a:pt x="11834" y="26757"/>
                    </a:lnTo>
                    <a:lnTo>
                      <a:pt x="11803" y="26772"/>
                    </a:lnTo>
                    <a:lnTo>
                      <a:pt x="11803" y="26819"/>
                    </a:lnTo>
                    <a:cubicBezTo>
                      <a:pt x="11771" y="27086"/>
                      <a:pt x="11693" y="27290"/>
                      <a:pt x="11536" y="27478"/>
                    </a:cubicBezTo>
                    <a:cubicBezTo>
                      <a:pt x="11474" y="27587"/>
                      <a:pt x="11364" y="27666"/>
                      <a:pt x="11286" y="27760"/>
                    </a:cubicBezTo>
                    <a:cubicBezTo>
                      <a:pt x="11176" y="27838"/>
                      <a:pt x="11066" y="27917"/>
                      <a:pt x="10956" y="27995"/>
                    </a:cubicBezTo>
                    <a:cubicBezTo>
                      <a:pt x="10502" y="28277"/>
                      <a:pt x="10000" y="28528"/>
                      <a:pt x="9499" y="28763"/>
                    </a:cubicBezTo>
                    <a:cubicBezTo>
                      <a:pt x="8480" y="29218"/>
                      <a:pt x="7430" y="29625"/>
                      <a:pt x="6364" y="30017"/>
                    </a:cubicBezTo>
                    <a:lnTo>
                      <a:pt x="3182" y="31161"/>
                    </a:lnTo>
                    <a:lnTo>
                      <a:pt x="0" y="32290"/>
                    </a:lnTo>
                    <a:cubicBezTo>
                      <a:pt x="1082" y="31976"/>
                      <a:pt x="2163" y="31663"/>
                      <a:pt x="3245" y="31334"/>
                    </a:cubicBezTo>
                    <a:cubicBezTo>
                      <a:pt x="4326" y="31004"/>
                      <a:pt x="5392" y="30660"/>
                      <a:pt x="6474" y="30299"/>
                    </a:cubicBezTo>
                    <a:cubicBezTo>
                      <a:pt x="7539" y="29939"/>
                      <a:pt x="8605" y="29562"/>
                      <a:pt x="9655" y="29123"/>
                    </a:cubicBezTo>
                    <a:cubicBezTo>
                      <a:pt x="10173" y="28904"/>
                      <a:pt x="10706" y="28669"/>
                      <a:pt x="11207" y="28355"/>
                    </a:cubicBezTo>
                    <a:cubicBezTo>
                      <a:pt x="11317" y="28277"/>
                      <a:pt x="11442" y="28183"/>
                      <a:pt x="11568" y="28105"/>
                    </a:cubicBezTo>
                    <a:cubicBezTo>
                      <a:pt x="11677" y="27995"/>
                      <a:pt x="11803" y="27901"/>
                      <a:pt x="11897" y="27760"/>
                    </a:cubicBezTo>
                    <a:cubicBezTo>
                      <a:pt x="12086" y="27542"/>
                      <a:pt x="12208" y="27229"/>
                      <a:pt x="12249" y="26947"/>
                    </a:cubicBezTo>
                    <a:lnTo>
                      <a:pt x="12249" y="26947"/>
                    </a:lnTo>
                    <a:cubicBezTo>
                      <a:pt x="12269" y="26913"/>
                      <a:pt x="12310" y="26858"/>
                      <a:pt x="12351" y="26804"/>
                    </a:cubicBezTo>
                    <a:cubicBezTo>
                      <a:pt x="12383" y="26741"/>
                      <a:pt x="12430" y="26678"/>
                      <a:pt x="12461" y="26616"/>
                    </a:cubicBezTo>
                    <a:cubicBezTo>
                      <a:pt x="12540" y="26490"/>
                      <a:pt x="12618" y="26365"/>
                      <a:pt x="12696" y="26224"/>
                    </a:cubicBezTo>
                    <a:cubicBezTo>
                      <a:pt x="12837" y="25973"/>
                      <a:pt x="12963" y="25706"/>
                      <a:pt x="13104" y="25440"/>
                    </a:cubicBezTo>
                    <a:cubicBezTo>
                      <a:pt x="13355" y="24907"/>
                      <a:pt x="13574" y="24358"/>
                      <a:pt x="13762" y="23810"/>
                    </a:cubicBezTo>
                    <a:cubicBezTo>
                      <a:pt x="13872" y="23543"/>
                      <a:pt x="13950" y="23261"/>
                      <a:pt x="14044" y="22979"/>
                    </a:cubicBezTo>
                    <a:cubicBezTo>
                      <a:pt x="14123" y="22697"/>
                      <a:pt x="14217" y="22415"/>
                      <a:pt x="14279" y="22133"/>
                    </a:cubicBezTo>
                    <a:lnTo>
                      <a:pt x="14499" y="21286"/>
                    </a:lnTo>
                    <a:lnTo>
                      <a:pt x="14671" y="20424"/>
                    </a:lnTo>
                    <a:cubicBezTo>
                      <a:pt x="15110" y="18120"/>
                      <a:pt x="15236" y="15785"/>
                      <a:pt x="15173" y="13465"/>
                    </a:cubicBezTo>
                    <a:cubicBezTo>
                      <a:pt x="15173" y="13167"/>
                      <a:pt x="15173" y="12885"/>
                      <a:pt x="15157" y="12587"/>
                    </a:cubicBezTo>
                    <a:lnTo>
                      <a:pt x="15094" y="11709"/>
                    </a:lnTo>
                    <a:cubicBezTo>
                      <a:pt x="15047" y="11129"/>
                      <a:pt x="15032" y="10549"/>
                      <a:pt x="14938" y="9985"/>
                    </a:cubicBezTo>
                    <a:lnTo>
                      <a:pt x="14718" y="8245"/>
                    </a:lnTo>
                    <a:cubicBezTo>
                      <a:pt x="14656" y="7681"/>
                      <a:pt x="14562" y="7085"/>
                      <a:pt x="14405" y="6521"/>
                    </a:cubicBezTo>
                    <a:cubicBezTo>
                      <a:pt x="13825" y="4248"/>
                      <a:pt x="12524" y="2273"/>
                      <a:pt x="120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101"/>
              <p:cNvSpPr/>
              <p:nvPr/>
            </p:nvSpPr>
            <p:spPr>
              <a:xfrm>
                <a:off x="3548695" y="1672332"/>
                <a:ext cx="1185775" cy="1181375"/>
              </a:xfrm>
              <a:custGeom>
                <a:avLst/>
                <a:gdLst/>
                <a:ahLst/>
                <a:cxnLst/>
                <a:rect l="l" t="t" r="r" b="b"/>
                <a:pathLst>
                  <a:path w="47431" h="47255" extrusionOk="0">
                    <a:moveTo>
                      <a:pt x="9327" y="1"/>
                    </a:moveTo>
                    <a:cubicBezTo>
                      <a:pt x="8950" y="1302"/>
                      <a:pt x="8355" y="2509"/>
                      <a:pt x="7696" y="3684"/>
                    </a:cubicBezTo>
                    <a:cubicBezTo>
                      <a:pt x="7383" y="4264"/>
                      <a:pt x="7007" y="4844"/>
                      <a:pt x="6662" y="5408"/>
                    </a:cubicBezTo>
                    <a:cubicBezTo>
                      <a:pt x="6286" y="5973"/>
                      <a:pt x="5910" y="6521"/>
                      <a:pt x="5518" y="7070"/>
                    </a:cubicBezTo>
                    <a:cubicBezTo>
                      <a:pt x="4750" y="8167"/>
                      <a:pt x="3919" y="9249"/>
                      <a:pt x="3120" y="10330"/>
                    </a:cubicBezTo>
                    <a:cubicBezTo>
                      <a:pt x="2304" y="11396"/>
                      <a:pt x="1474" y="12478"/>
                      <a:pt x="737" y="13622"/>
                    </a:cubicBezTo>
                    <a:cubicBezTo>
                      <a:pt x="643" y="13763"/>
                      <a:pt x="565" y="13920"/>
                      <a:pt x="471" y="14076"/>
                    </a:cubicBezTo>
                    <a:lnTo>
                      <a:pt x="345" y="14296"/>
                    </a:lnTo>
                    <a:cubicBezTo>
                      <a:pt x="314" y="14374"/>
                      <a:pt x="282" y="14452"/>
                      <a:pt x="235" y="14531"/>
                    </a:cubicBezTo>
                    <a:cubicBezTo>
                      <a:pt x="173" y="14703"/>
                      <a:pt x="79" y="14860"/>
                      <a:pt x="47" y="15064"/>
                    </a:cubicBezTo>
                    <a:cubicBezTo>
                      <a:pt x="0" y="15252"/>
                      <a:pt x="0" y="15456"/>
                      <a:pt x="47" y="15644"/>
                    </a:cubicBezTo>
                    <a:cubicBezTo>
                      <a:pt x="110" y="16036"/>
                      <a:pt x="329" y="16365"/>
                      <a:pt x="565" y="16647"/>
                    </a:cubicBezTo>
                    <a:cubicBezTo>
                      <a:pt x="800" y="16913"/>
                      <a:pt x="1066" y="17148"/>
                      <a:pt x="1333" y="17352"/>
                    </a:cubicBezTo>
                    <a:cubicBezTo>
                      <a:pt x="2446" y="18183"/>
                      <a:pt x="3684" y="18779"/>
                      <a:pt x="4875" y="19390"/>
                    </a:cubicBezTo>
                    <a:cubicBezTo>
                      <a:pt x="5471" y="19703"/>
                      <a:pt x="6066" y="20001"/>
                      <a:pt x="6599" y="20393"/>
                    </a:cubicBezTo>
                    <a:cubicBezTo>
                      <a:pt x="6725" y="20487"/>
                      <a:pt x="6850" y="20581"/>
                      <a:pt x="6944" y="20707"/>
                    </a:cubicBezTo>
                    <a:cubicBezTo>
                      <a:pt x="7054" y="20816"/>
                      <a:pt x="7101" y="20926"/>
                      <a:pt x="7148" y="21067"/>
                    </a:cubicBezTo>
                    <a:cubicBezTo>
                      <a:pt x="7211" y="21349"/>
                      <a:pt x="7163" y="21678"/>
                      <a:pt x="7085" y="21976"/>
                    </a:cubicBezTo>
                    <a:cubicBezTo>
                      <a:pt x="6913" y="22603"/>
                      <a:pt x="6584" y="23199"/>
                      <a:pt x="6239" y="23763"/>
                    </a:cubicBezTo>
                    <a:cubicBezTo>
                      <a:pt x="5894" y="24327"/>
                      <a:pt x="5486" y="24876"/>
                      <a:pt x="5063" y="25393"/>
                    </a:cubicBezTo>
                    <a:lnTo>
                      <a:pt x="5079" y="25378"/>
                    </a:lnTo>
                    <a:lnTo>
                      <a:pt x="5079" y="25378"/>
                    </a:lnTo>
                    <a:cubicBezTo>
                      <a:pt x="4812" y="25660"/>
                      <a:pt x="4671" y="26020"/>
                      <a:pt x="4671" y="26396"/>
                    </a:cubicBezTo>
                    <a:cubicBezTo>
                      <a:pt x="4687" y="26773"/>
                      <a:pt x="4844" y="27102"/>
                      <a:pt x="5047" y="27399"/>
                    </a:cubicBezTo>
                    <a:cubicBezTo>
                      <a:pt x="5471" y="27979"/>
                      <a:pt x="6035" y="28403"/>
                      <a:pt x="6615" y="28779"/>
                    </a:cubicBezTo>
                    <a:cubicBezTo>
                      <a:pt x="7195" y="29139"/>
                      <a:pt x="7806" y="29453"/>
                      <a:pt x="8386" y="29829"/>
                    </a:cubicBezTo>
                    <a:cubicBezTo>
                      <a:pt x="8668" y="30017"/>
                      <a:pt x="8950" y="30205"/>
                      <a:pt x="9185" y="30440"/>
                    </a:cubicBezTo>
                    <a:cubicBezTo>
                      <a:pt x="9232" y="30487"/>
                      <a:pt x="9295" y="30550"/>
                      <a:pt x="9311" y="30613"/>
                    </a:cubicBezTo>
                    <a:cubicBezTo>
                      <a:pt x="9311" y="30628"/>
                      <a:pt x="9311" y="30628"/>
                      <a:pt x="9295" y="30628"/>
                    </a:cubicBezTo>
                    <a:cubicBezTo>
                      <a:pt x="9295" y="30644"/>
                      <a:pt x="9248" y="30660"/>
                      <a:pt x="9217" y="30660"/>
                    </a:cubicBezTo>
                    <a:cubicBezTo>
                      <a:pt x="9179" y="30664"/>
                      <a:pt x="9139" y="30666"/>
                      <a:pt x="9098" y="30666"/>
                    </a:cubicBezTo>
                    <a:cubicBezTo>
                      <a:pt x="8984" y="30666"/>
                      <a:pt x="8861" y="30651"/>
                      <a:pt x="8747" y="30628"/>
                    </a:cubicBezTo>
                    <a:lnTo>
                      <a:pt x="8684" y="30628"/>
                    </a:lnTo>
                    <a:lnTo>
                      <a:pt x="8653" y="30675"/>
                    </a:lnTo>
                    <a:cubicBezTo>
                      <a:pt x="8370" y="31083"/>
                      <a:pt x="8120" y="31522"/>
                      <a:pt x="7932" y="31992"/>
                    </a:cubicBezTo>
                    <a:cubicBezTo>
                      <a:pt x="7759" y="32447"/>
                      <a:pt x="7649" y="32995"/>
                      <a:pt x="7822" y="33497"/>
                    </a:cubicBezTo>
                    <a:cubicBezTo>
                      <a:pt x="7900" y="33748"/>
                      <a:pt x="8057" y="33983"/>
                      <a:pt x="8261" y="34155"/>
                    </a:cubicBezTo>
                    <a:cubicBezTo>
                      <a:pt x="8449" y="34328"/>
                      <a:pt x="8684" y="34453"/>
                      <a:pt x="8919" y="34547"/>
                    </a:cubicBezTo>
                    <a:cubicBezTo>
                      <a:pt x="9389" y="34751"/>
                      <a:pt x="9891" y="34829"/>
                      <a:pt x="10408" y="34860"/>
                    </a:cubicBezTo>
                    <a:lnTo>
                      <a:pt x="10377" y="34860"/>
                    </a:lnTo>
                    <a:cubicBezTo>
                      <a:pt x="10533" y="34923"/>
                      <a:pt x="10722" y="35080"/>
                      <a:pt x="10831" y="35252"/>
                    </a:cubicBezTo>
                    <a:cubicBezTo>
                      <a:pt x="10957" y="35425"/>
                      <a:pt x="11066" y="35629"/>
                      <a:pt x="11145" y="35832"/>
                    </a:cubicBezTo>
                    <a:cubicBezTo>
                      <a:pt x="11286" y="36255"/>
                      <a:pt x="11349" y="36710"/>
                      <a:pt x="11364" y="37180"/>
                    </a:cubicBezTo>
                    <a:cubicBezTo>
                      <a:pt x="11380" y="37635"/>
                      <a:pt x="11333" y="38089"/>
                      <a:pt x="11286" y="38560"/>
                    </a:cubicBezTo>
                    <a:lnTo>
                      <a:pt x="11207" y="39281"/>
                    </a:lnTo>
                    <a:cubicBezTo>
                      <a:pt x="11207" y="39516"/>
                      <a:pt x="11192" y="39751"/>
                      <a:pt x="11192" y="40002"/>
                    </a:cubicBezTo>
                    <a:cubicBezTo>
                      <a:pt x="11207" y="40958"/>
                      <a:pt x="11349" y="41914"/>
                      <a:pt x="11568" y="42839"/>
                    </a:cubicBezTo>
                    <a:cubicBezTo>
                      <a:pt x="11803" y="43779"/>
                      <a:pt x="12101" y="44673"/>
                      <a:pt x="12508" y="45566"/>
                    </a:cubicBezTo>
                    <a:lnTo>
                      <a:pt x="12524" y="45597"/>
                    </a:lnTo>
                    <a:lnTo>
                      <a:pt x="12571" y="45644"/>
                    </a:lnTo>
                    <a:cubicBezTo>
                      <a:pt x="13198" y="46130"/>
                      <a:pt x="13919" y="46491"/>
                      <a:pt x="14656" y="46710"/>
                    </a:cubicBezTo>
                    <a:cubicBezTo>
                      <a:pt x="15408" y="46961"/>
                      <a:pt x="16176" y="47086"/>
                      <a:pt x="16929" y="47165"/>
                    </a:cubicBezTo>
                    <a:cubicBezTo>
                      <a:pt x="17538" y="47227"/>
                      <a:pt x="18149" y="47255"/>
                      <a:pt x="18759" y="47255"/>
                    </a:cubicBezTo>
                    <a:cubicBezTo>
                      <a:pt x="19688" y="47255"/>
                      <a:pt x="20613" y="47191"/>
                      <a:pt x="21521" y="47086"/>
                    </a:cubicBezTo>
                    <a:cubicBezTo>
                      <a:pt x="24562" y="46742"/>
                      <a:pt x="27524" y="46036"/>
                      <a:pt x="30456" y="45206"/>
                    </a:cubicBezTo>
                    <a:cubicBezTo>
                      <a:pt x="33371" y="44343"/>
                      <a:pt x="36239" y="43372"/>
                      <a:pt x="39061" y="42274"/>
                    </a:cubicBezTo>
                    <a:cubicBezTo>
                      <a:pt x="40487" y="41726"/>
                      <a:pt x="41882" y="41162"/>
                      <a:pt x="43277" y="40566"/>
                    </a:cubicBezTo>
                    <a:cubicBezTo>
                      <a:pt x="44672" y="39970"/>
                      <a:pt x="46067" y="39359"/>
                      <a:pt x="47431" y="38716"/>
                    </a:cubicBezTo>
                    <a:lnTo>
                      <a:pt x="47415" y="38669"/>
                    </a:lnTo>
                    <a:cubicBezTo>
                      <a:pt x="46020" y="39249"/>
                      <a:pt x="44609" y="39814"/>
                      <a:pt x="43199" y="40362"/>
                    </a:cubicBezTo>
                    <a:cubicBezTo>
                      <a:pt x="41788" y="40911"/>
                      <a:pt x="40377" y="41444"/>
                      <a:pt x="38951" y="41945"/>
                    </a:cubicBezTo>
                    <a:cubicBezTo>
                      <a:pt x="36098" y="42964"/>
                      <a:pt x="33230" y="43920"/>
                      <a:pt x="30314" y="44720"/>
                    </a:cubicBezTo>
                    <a:cubicBezTo>
                      <a:pt x="27399" y="45519"/>
                      <a:pt x="24452" y="46209"/>
                      <a:pt x="21458" y="46538"/>
                    </a:cubicBezTo>
                    <a:cubicBezTo>
                      <a:pt x="20480" y="46641"/>
                      <a:pt x="19496" y="46717"/>
                      <a:pt x="18517" y="46717"/>
                    </a:cubicBezTo>
                    <a:cubicBezTo>
                      <a:pt x="18006" y="46717"/>
                      <a:pt x="17497" y="46696"/>
                      <a:pt x="16991" y="46648"/>
                    </a:cubicBezTo>
                    <a:cubicBezTo>
                      <a:pt x="16239" y="46585"/>
                      <a:pt x="15518" y="46459"/>
                      <a:pt x="14813" y="46240"/>
                    </a:cubicBezTo>
                    <a:cubicBezTo>
                      <a:pt x="14123" y="46026"/>
                      <a:pt x="13479" y="45721"/>
                      <a:pt x="12909" y="45298"/>
                    </a:cubicBezTo>
                    <a:lnTo>
                      <a:pt x="12909" y="45298"/>
                    </a:lnTo>
                    <a:cubicBezTo>
                      <a:pt x="12528" y="44481"/>
                      <a:pt x="12237" y="43605"/>
                      <a:pt x="12007" y="42729"/>
                    </a:cubicBezTo>
                    <a:cubicBezTo>
                      <a:pt x="11772" y="41836"/>
                      <a:pt x="11631" y="40911"/>
                      <a:pt x="11599" y="39986"/>
                    </a:cubicBezTo>
                    <a:cubicBezTo>
                      <a:pt x="11584" y="39751"/>
                      <a:pt x="11599" y="39531"/>
                      <a:pt x="11599" y="39296"/>
                    </a:cubicBezTo>
                    <a:lnTo>
                      <a:pt x="11646" y="38607"/>
                    </a:lnTo>
                    <a:cubicBezTo>
                      <a:pt x="11693" y="38121"/>
                      <a:pt x="11725" y="37650"/>
                      <a:pt x="11693" y="37165"/>
                    </a:cubicBezTo>
                    <a:cubicBezTo>
                      <a:pt x="11678" y="36679"/>
                      <a:pt x="11599" y="36193"/>
                      <a:pt x="11427" y="35723"/>
                    </a:cubicBezTo>
                    <a:cubicBezTo>
                      <a:pt x="11239" y="35268"/>
                      <a:pt x="10988" y="34813"/>
                      <a:pt x="10439" y="34594"/>
                    </a:cubicBezTo>
                    <a:lnTo>
                      <a:pt x="10439" y="34578"/>
                    </a:lnTo>
                    <a:lnTo>
                      <a:pt x="10408" y="34578"/>
                    </a:lnTo>
                    <a:cubicBezTo>
                      <a:pt x="9938" y="34578"/>
                      <a:pt x="9452" y="34500"/>
                      <a:pt x="9013" y="34328"/>
                    </a:cubicBezTo>
                    <a:cubicBezTo>
                      <a:pt x="8574" y="34155"/>
                      <a:pt x="8182" y="33857"/>
                      <a:pt x="8026" y="33434"/>
                    </a:cubicBezTo>
                    <a:cubicBezTo>
                      <a:pt x="7869" y="32995"/>
                      <a:pt x="7947" y="32494"/>
                      <a:pt x="8120" y="32055"/>
                    </a:cubicBezTo>
                    <a:cubicBezTo>
                      <a:pt x="8270" y="31619"/>
                      <a:pt x="8506" y="31213"/>
                      <a:pt x="8760" y="30821"/>
                    </a:cubicBezTo>
                    <a:lnTo>
                      <a:pt x="8760" y="30821"/>
                    </a:lnTo>
                    <a:cubicBezTo>
                      <a:pt x="8864" y="30832"/>
                      <a:pt x="8969" y="30846"/>
                      <a:pt x="9077" y="30846"/>
                    </a:cubicBezTo>
                    <a:cubicBezTo>
                      <a:pt x="9133" y="30846"/>
                      <a:pt x="9190" y="30842"/>
                      <a:pt x="9248" y="30832"/>
                    </a:cubicBezTo>
                    <a:cubicBezTo>
                      <a:pt x="9311" y="30816"/>
                      <a:pt x="9358" y="30816"/>
                      <a:pt x="9405" y="30769"/>
                    </a:cubicBezTo>
                    <a:cubicBezTo>
                      <a:pt x="9468" y="30722"/>
                      <a:pt x="9499" y="30613"/>
                      <a:pt x="9468" y="30566"/>
                    </a:cubicBezTo>
                    <a:cubicBezTo>
                      <a:pt x="9436" y="30440"/>
                      <a:pt x="9374" y="30378"/>
                      <a:pt x="9311" y="30315"/>
                    </a:cubicBezTo>
                    <a:cubicBezTo>
                      <a:pt x="9044" y="30064"/>
                      <a:pt x="8762" y="29876"/>
                      <a:pt x="8464" y="29688"/>
                    </a:cubicBezTo>
                    <a:cubicBezTo>
                      <a:pt x="7885" y="29312"/>
                      <a:pt x="7273" y="28998"/>
                      <a:pt x="6709" y="28622"/>
                    </a:cubicBezTo>
                    <a:cubicBezTo>
                      <a:pt x="6145" y="28262"/>
                      <a:pt x="5580" y="27838"/>
                      <a:pt x="5204" y="27290"/>
                    </a:cubicBezTo>
                    <a:cubicBezTo>
                      <a:pt x="5016" y="27023"/>
                      <a:pt x="4875" y="26710"/>
                      <a:pt x="4875" y="26396"/>
                    </a:cubicBezTo>
                    <a:cubicBezTo>
                      <a:pt x="4875" y="26083"/>
                      <a:pt x="5000" y="25754"/>
                      <a:pt x="5220" y="25550"/>
                    </a:cubicBezTo>
                    <a:lnTo>
                      <a:pt x="5220" y="25534"/>
                    </a:lnTo>
                    <a:lnTo>
                      <a:pt x="5236" y="25534"/>
                    </a:lnTo>
                    <a:cubicBezTo>
                      <a:pt x="5674" y="25017"/>
                      <a:pt x="6082" y="24484"/>
                      <a:pt x="6458" y="23904"/>
                    </a:cubicBezTo>
                    <a:cubicBezTo>
                      <a:pt x="6834" y="23340"/>
                      <a:pt x="7179" y="22744"/>
                      <a:pt x="7399" y="22070"/>
                    </a:cubicBezTo>
                    <a:cubicBezTo>
                      <a:pt x="7493" y="21741"/>
                      <a:pt x="7555" y="21365"/>
                      <a:pt x="7477" y="20989"/>
                    </a:cubicBezTo>
                    <a:cubicBezTo>
                      <a:pt x="7446" y="20801"/>
                      <a:pt x="7352" y="20597"/>
                      <a:pt x="7226" y="20471"/>
                    </a:cubicBezTo>
                    <a:cubicBezTo>
                      <a:pt x="7101" y="20330"/>
                      <a:pt x="6960" y="20205"/>
                      <a:pt x="6819" y="20095"/>
                    </a:cubicBezTo>
                    <a:cubicBezTo>
                      <a:pt x="6270" y="19672"/>
                      <a:pt x="5659" y="19359"/>
                      <a:pt x="5063" y="19029"/>
                    </a:cubicBezTo>
                    <a:cubicBezTo>
                      <a:pt x="3888" y="18371"/>
                      <a:pt x="2665" y="17791"/>
                      <a:pt x="1615" y="16992"/>
                    </a:cubicBezTo>
                    <a:cubicBezTo>
                      <a:pt x="1364" y="16788"/>
                      <a:pt x="1113" y="16584"/>
                      <a:pt x="909" y="16333"/>
                    </a:cubicBezTo>
                    <a:cubicBezTo>
                      <a:pt x="706" y="16098"/>
                      <a:pt x="549" y="15832"/>
                      <a:pt x="502" y="15565"/>
                    </a:cubicBezTo>
                    <a:cubicBezTo>
                      <a:pt x="439" y="15283"/>
                      <a:pt x="518" y="15017"/>
                      <a:pt x="659" y="14719"/>
                    </a:cubicBezTo>
                    <a:cubicBezTo>
                      <a:pt x="690" y="14641"/>
                      <a:pt x="706" y="14578"/>
                      <a:pt x="753" y="14500"/>
                    </a:cubicBezTo>
                    <a:lnTo>
                      <a:pt x="878" y="14280"/>
                    </a:lnTo>
                    <a:cubicBezTo>
                      <a:pt x="956" y="14139"/>
                      <a:pt x="1019" y="13998"/>
                      <a:pt x="1113" y="13857"/>
                    </a:cubicBezTo>
                    <a:cubicBezTo>
                      <a:pt x="1819" y="12728"/>
                      <a:pt x="2634" y="11647"/>
                      <a:pt x="3433" y="10565"/>
                    </a:cubicBezTo>
                    <a:cubicBezTo>
                      <a:pt x="4248" y="9484"/>
                      <a:pt x="5032" y="8387"/>
                      <a:pt x="5784" y="7258"/>
                    </a:cubicBezTo>
                    <a:cubicBezTo>
                      <a:pt x="6552" y="6145"/>
                      <a:pt x="7273" y="5001"/>
                      <a:pt x="7900" y="3794"/>
                    </a:cubicBezTo>
                    <a:cubicBezTo>
                      <a:pt x="8511" y="2587"/>
                      <a:pt x="9060" y="1333"/>
                      <a:pt x="9389" y="16"/>
                    </a:cubicBezTo>
                    <a:lnTo>
                      <a:pt x="932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19" name="Google Shape;1619;p101"/>
            <p:cNvSpPr/>
            <p:nvPr/>
          </p:nvSpPr>
          <p:spPr>
            <a:xfrm>
              <a:off x="8480778" y="3733293"/>
              <a:ext cx="486411" cy="1517811"/>
            </a:xfrm>
            <a:custGeom>
              <a:avLst/>
              <a:gdLst/>
              <a:ahLst/>
              <a:cxnLst/>
              <a:rect l="l" t="t" r="r" b="b"/>
              <a:pathLst>
                <a:path w="16412" h="51036" extrusionOk="0">
                  <a:moveTo>
                    <a:pt x="424" y="0"/>
                  </a:moveTo>
                  <a:cubicBezTo>
                    <a:pt x="189" y="1113"/>
                    <a:pt x="95" y="2257"/>
                    <a:pt x="48" y="3386"/>
                  </a:cubicBezTo>
                  <a:cubicBezTo>
                    <a:pt x="1" y="4514"/>
                    <a:pt x="1" y="5659"/>
                    <a:pt x="48" y="6787"/>
                  </a:cubicBezTo>
                  <a:cubicBezTo>
                    <a:pt x="142" y="9060"/>
                    <a:pt x="408" y="11317"/>
                    <a:pt x="769" y="13559"/>
                  </a:cubicBezTo>
                  <a:cubicBezTo>
                    <a:pt x="1521" y="18041"/>
                    <a:pt x="2744" y="22430"/>
                    <a:pt x="4248" y="26709"/>
                  </a:cubicBezTo>
                  <a:cubicBezTo>
                    <a:pt x="5753" y="30988"/>
                    <a:pt x="7556" y="35173"/>
                    <a:pt x="9593" y="39217"/>
                  </a:cubicBezTo>
                  <a:cubicBezTo>
                    <a:pt x="10612" y="41239"/>
                    <a:pt x="11678" y="43246"/>
                    <a:pt x="12791" y="45221"/>
                  </a:cubicBezTo>
                  <a:cubicBezTo>
                    <a:pt x="13919" y="47180"/>
                    <a:pt x="15079" y="49124"/>
                    <a:pt x="16302" y="51036"/>
                  </a:cubicBezTo>
                  <a:lnTo>
                    <a:pt x="16412" y="50973"/>
                  </a:lnTo>
                  <a:cubicBezTo>
                    <a:pt x="15267" y="49014"/>
                    <a:pt x="14154" y="47055"/>
                    <a:pt x="13104" y="45048"/>
                  </a:cubicBezTo>
                  <a:cubicBezTo>
                    <a:pt x="12023" y="43058"/>
                    <a:pt x="10988" y="41051"/>
                    <a:pt x="10016" y="39014"/>
                  </a:cubicBezTo>
                  <a:cubicBezTo>
                    <a:pt x="9045" y="36976"/>
                    <a:pt x="8104" y="34923"/>
                    <a:pt x="7226" y="32838"/>
                  </a:cubicBezTo>
                  <a:cubicBezTo>
                    <a:pt x="6349" y="30753"/>
                    <a:pt x="5534" y="28653"/>
                    <a:pt x="4781" y="26521"/>
                  </a:cubicBezTo>
                  <a:cubicBezTo>
                    <a:pt x="4029" y="24405"/>
                    <a:pt x="3339" y="22242"/>
                    <a:pt x="2744" y="20079"/>
                  </a:cubicBezTo>
                  <a:cubicBezTo>
                    <a:pt x="2132" y="17900"/>
                    <a:pt x="1631" y="15706"/>
                    <a:pt x="1207" y="13480"/>
                  </a:cubicBezTo>
                  <a:cubicBezTo>
                    <a:pt x="800" y="11270"/>
                    <a:pt x="486" y="9029"/>
                    <a:pt x="345" y="6772"/>
                  </a:cubicBezTo>
                  <a:cubicBezTo>
                    <a:pt x="267" y="5643"/>
                    <a:pt x="220" y="4514"/>
                    <a:pt x="236" y="3386"/>
                  </a:cubicBezTo>
                  <a:cubicBezTo>
                    <a:pt x="236" y="2822"/>
                    <a:pt x="251" y="2257"/>
                    <a:pt x="298" y="1709"/>
                  </a:cubicBezTo>
                  <a:cubicBezTo>
                    <a:pt x="330" y="1145"/>
                    <a:pt x="377" y="580"/>
                    <a:pt x="471" y="16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0" name="Google Shape;1620;p101">
            <a:hlinkClick r:id="rId8" action="ppaction://hlinksldjump"/>
          </p:cNvPr>
          <p:cNvSpPr/>
          <p:nvPr/>
        </p:nvSpPr>
        <p:spPr>
          <a:xfrm>
            <a:off x="4459398" y="134651"/>
            <a:ext cx="225209" cy="207616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1" name="Google Shape;1621;p101">
            <a:hlinkClick r:id="" action="ppaction://hlinkshowjump?jump=nextslide"/>
          </p:cNvPr>
          <p:cNvSpPr/>
          <p:nvPr/>
        </p:nvSpPr>
        <p:spPr>
          <a:xfrm>
            <a:off x="4868757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2" name="Google Shape;1622;p101">
            <a:hlinkClick r:id="" action="ppaction://hlinkshowjump?jump=nextslide"/>
          </p:cNvPr>
          <p:cNvSpPr/>
          <p:nvPr/>
        </p:nvSpPr>
        <p:spPr>
          <a:xfrm flipH="1">
            <a:off x="4107432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893;p75">
            <a:extLst>
              <a:ext uri="{FF2B5EF4-FFF2-40B4-BE49-F238E27FC236}">
                <a16:creationId xmlns:a16="http://schemas.microsoft.com/office/drawing/2014/main" id="{4AA02842-47D1-7E99-CBE9-E6FD182137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5000" y="488479"/>
            <a:ext cx="4938023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/>
              <a:t>Social Network</a:t>
            </a:r>
            <a:endParaRPr sz="4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7A68E33-2958-2A49-21C1-B5F3B3F4DF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279" y="1408219"/>
            <a:ext cx="6313229" cy="315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33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7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Relationships</a:t>
            </a:r>
            <a:endParaRPr dirty="0"/>
          </a:p>
        </p:txBody>
      </p:sp>
      <p:sp>
        <p:nvSpPr>
          <p:cNvPr id="894" name="Google Shape;894;p75">
            <a:hlinkClick r:id="rId3" action="ppaction://hlinksldjump"/>
          </p:cNvPr>
          <p:cNvSpPr/>
          <p:nvPr/>
        </p:nvSpPr>
        <p:spPr>
          <a:xfrm>
            <a:off x="4459398" y="134651"/>
            <a:ext cx="225209" cy="207616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75">
            <a:hlinkClick r:id="" action="ppaction://hlinkshowjump?jump=nextslide"/>
          </p:cNvPr>
          <p:cNvSpPr/>
          <p:nvPr/>
        </p:nvSpPr>
        <p:spPr>
          <a:xfrm>
            <a:off x="4868757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75">
            <a:hlinkClick r:id="" action="ppaction://hlinkshowjump?jump=nextslide"/>
          </p:cNvPr>
          <p:cNvSpPr/>
          <p:nvPr/>
        </p:nvSpPr>
        <p:spPr>
          <a:xfrm flipH="1">
            <a:off x="4107432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38240F-6AD2-F67C-CBEF-F2BF6C633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612" y="731375"/>
            <a:ext cx="4319873" cy="4319873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3360C433-9CE2-B9BC-3843-C73B232BD9A3}"/>
              </a:ext>
            </a:extLst>
          </p:cNvPr>
          <p:cNvSpPr txBox="1"/>
          <p:nvPr/>
        </p:nvSpPr>
        <p:spPr>
          <a:xfrm>
            <a:off x="4941031" y="1833086"/>
            <a:ext cx="3247005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kern="200" dirty="0"/>
              <a:t>According to survey data, nearly half of the respondents perceive their social relationships to be satisfactory.</a:t>
            </a:r>
            <a:endParaRPr lang="zh-CN" altLang="en-US" sz="1800" kern="200" dirty="0"/>
          </a:p>
        </p:txBody>
      </p:sp>
    </p:spTree>
    <p:extLst>
      <p:ext uri="{BB962C8B-B14F-4D97-AF65-F5344CB8AC3E}">
        <p14:creationId xmlns:p14="http://schemas.microsoft.com/office/powerpoint/2010/main" val="2738386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8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GB"/>
              <a:t>AHP’s</a:t>
            </a:r>
            <a:r>
              <a:rPr lang="en-GB"/>
              <a:t> process</a:t>
            </a:r>
          </a:p>
        </p:txBody>
      </p:sp>
      <p:pic>
        <p:nvPicPr>
          <p:cNvPr id="1130" name="Google Shape;1130;p84"/>
          <p:cNvPicPr preferRelativeResize="0"/>
          <p:nvPr>
            <p:custDataLst>
              <p:tags r:id="rId1"/>
            </p:custDataLst>
          </p:nvPr>
        </p:nvPicPr>
        <p:blipFill rotWithShape="1">
          <a:blip r:embed="rId44">
            <a:alphaModFix amt="87000"/>
          </a:blip>
          <a:srcRect/>
          <a:stretch>
            <a:fillRect/>
          </a:stretch>
        </p:blipFill>
        <p:spPr>
          <a:xfrm rot="-20">
            <a:off x="3061950" y="1547607"/>
            <a:ext cx="3020100" cy="3020135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84"/>
          <p:cNvSpPr txBox="1"/>
          <p:nvPr>
            <p:custDataLst>
              <p:tags r:id="rId2"/>
            </p:custDataLst>
          </p:nvPr>
        </p:nvSpPr>
        <p:spPr>
          <a:xfrm>
            <a:off x="1067435" y="1493520"/>
            <a:ext cx="1175385" cy="40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500" b="1">
                <a:solidFill>
                  <a:schemeClr val="lt2"/>
                </a:solidFill>
                <a:latin typeface="DM Serif Text"/>
                <a:ea typeface="DM Serif Text"/>
                <a:cs typeface="DM Serif Text"/>
                <a:sym typeface="DM Serif Text"/>
              </a:rPr>
              <a:t>Matrix</a:t>
            </a:r>
          </a:p>
        </p:txBody>
      </p:sp>
      <p:sp>
        <p:nvSpPr>
          <p:cNvPr id="1132" name="Google Shape;1132;p84"/>
          <p:cNvSpPr txBox="1"/>
          <p:nvPr>
            <p:custDataLst>
              <p:tags r:id="rId3"/>
            </p:custDataLst>
          </p:nvPr>
        </p:nvSpPr>
        <p:spPr>
          <a:xfrm>
            <a:off x="1067435" y="1875155"/>
            <a:ext cx="1349375" cy="60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Cambay" panose="00000500000000000000"/>
                <a:ea typeface="Cambay" panose="00000500000000000000"/>
                <a:cs typeface="Cambay" panose="00000500000000000000"/>
                <a:sym typeface="Cambay" panose="00000500000000000000"/>
              </a:rPr>
              <a:t>Construct pairwise comparison matrices</a:t>
            </a:r>
          </a:p>
        </p:txBody>
      </p:sp>
      <p:sp>
        <p:nvSpPr>
          <p:cNvPr id="1133" name="Google Shape;1133;p84"/>
          <p:cNvSpPr txBox="1"/>
          <p:nvPr>
            <p:custDataLst>
              <p:tags r:id="rId4"/>
            </p:custDataLst>
          </p:nvPr>
        </p:nvSpPr>
        <p:spPr>
          <a:xfrm>
            <a:off x="713100" y="3404079"/>
            <a:ext cx="1529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500" b="1">
                <a:solidFill>
                  <a:schemeClr val="lt2"/>
                </a:solidFill>
                <a:latin typeface="DM Serif Text"/>
                <a:ea typeface="DM Serif Text"/>
                <a:cs typeface="DM Serif Text"/>
                <a:sym typeface="DM Serif Text"/>
              </a:rPr>
              <a:t>Check</a:t>
            </a:r>
          </a:p>
        </p:txBody>
      </p:sp>
      <p:sp>
        <p:nvSpPr>
          <p:cNvPr id="1134" name="Google Shape;1134;p84"/>
          <p:cNvSpPr txBox="1"/>
          <p:nvPr>
            <p:custDataLst>
              <p:tags r:id="rId5"/>
            </p:custDataLst>
          </p:nvPr>
        </p:nvSpPr>
        <p:spPr>
          <a:xfrm>
            <a:off x="890265" y="3801865"/>
            <a:ext cx="15294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Cambay" panose="00000500000000000000"/>
                <a:ea typeface="Cambay" panose="00000500000000000000"/>
                <a:cs typeface="Cambay" panose="00000500000000000000"/>
                <a:sym typeface="Cambay" panose="00000500000000000000"/>
              </a:rPr>
              <a:t>Perfo</a:t>
            </a:r>
            <a:r>
              <a:rPr lang="en-US" altLang="en-GB" sz="1000">
                <a:solidFill>
                  <a:schemeClr val="dk1"/>
                </a:solidFill>
                <a:latin typeface="Cambay" panose="00000500000000000000"/>
                <a:ea typeface="Cambay" panose="00000500000000000000"/>
                <a:cs typeface="Cambay" panose="00000500000000000000"/>
                <a:sym typeface="Cambay" panose="00000500000000000000"/>
              </a:rPr>
              <a:t>r</a:t>
            </a:r>
            <a:r>
              <a:rPr lang="en-GB" sz="1000">
                <a:solidFill>
                  <a:schemeClr val="dk1"/>
                </a:solidFill>
                <a:latin typeface="Cambay" panose="00000500000000000000"/>
                <a:ea typeface="Cambay" panose="00000500000000000000"/>
                <a:cs typeface="Cambay" panose="00000500000000000000"/>
                <a:sym typeface="Cambay" panose="00000500000000000000"/>
              </a:rPr>
              <a:t>m consistency checks</a:t>
            </a:r>
          </a:p>
        </p:txBody>
      </p:sp>
      <p:sp>
        <p:nvSpPr>
          <p:cNvPr id="1135" name="Google Shape;1135;p84"/>
          <p:cNvSpPr txBox="1"/>
          <p:nvPr>
            <p:custDataLst>
              <p:tags r:id="rId6"/>
            </p:custDataLst>
          </p:nvPr>
        </p:nvSpPr>
        <p:spPr>
          <a:xfrm>
            <a:off x="6901512" y="1493475"/>
            <a:ext cx="1529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500" b="1">
                <a:solidFill>
                  <a:schemeClr val="lt2"/>
                </a:solidFill>
                <a:latin typeface="DM Serif Text"/>
                <a:ea typeface="DM Serif Text"/>
                <a:cs typeface="DM Serif Text"/>
                <a:sym typeface="DM Serif Text"/>
              </a:rPr>
              <a:t>Matlab</a:t>
            </a:r>
          </a:p>
        </p:txBody>
      </p:sp>
      <p:sp>
        <p:nvSpPr>
          <p:cNvPr id="1136" name="Google Shape;1136;p84"/>
          <p:cNvSpPr txBox="1"/>
          <p:nvPr>
            <p:custDataLst>
              <p:tags r:id="rId7"/>
            </p:custDataLst>
          </p:nvPr>
        </p:nvSpPr>
        <p:spPr>
          <a:xfrm>
            <a:off x="6668770" y="1875155"/>
            <a:ext cx="1669415" cy="60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GB" sz="1000">
                <a:solidFill>
                  <a:schemeClr val="dk1"/>
                </a:solidFill>
                <a:latin typeface="Cambay" panose="00000500000000000000"/>
                <a:ea typeface="Cambay" panose="00000500000000000000"/>
                <a:cs typeface="Cambay" panose="00000500000000000000"/>
                <a:sym typeface="Cambay" panose="00000500000000000000"/>
              </a:rPr>
              <a:t>Calculate weight with Matlab</a:t>
            </a:r>
            <a:endParaRPr lang="zh-CN" altLang="en-US" sz="1000">
              <a:solidFill>
                <a:schemeClr val="dk1"/>
              </a:solidFill>
              <a:latin typeface="Cambay" panose="00000500000000000000"/>
              <a:ea typeface="宋体" panose="02010600030101010101" pitchFamily="2" charset="-122"/>
              <a:cs typeface="Cambay" panose="00000500000000000000"/>
              <a:sym typeface="Cambay" panose="00000500000000000000"/>
            </a:endParaRPr>
          </a:p>
        </p:txBody>
      </p:sp>
      <p:sp>
        <p:nvSpPr>
          <p:cNvPr id="1137" name="Google Shape;1137;p84"/>
          <p:cNvSpPr txBox="1"/>
          <p:nvPr>
            <p:custDataLst>
              <p:tags r:id="rId8"/>
            </p:custDataLst>
          </p:nvPr>
        </p:nvSpPr>
        <p:spPr>
          <a:xfrm>
            <a:off x="6901511" y="3404079"/>
            <a:ext cx="1529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500" b="1">
                <a:solidFill>
                  <a:schemeClr val="lt2"/>
                </a:solidFill>
                <a:latin typeface="DM Serif Text"/>
                <a:ea typeface="DM Serif Text"/>
                <a:cs typeface="DM Serif Text"/>
                <a:sym typeface="DM Serif Text"/>
              </a:rPr>
              <a:t>Average</a:t>
            </a:r>
          </a:p>
        </p:txBody>
      </p:sp>
      <p:sp>
        <p:nvSpPr>
          <p:cNvPr id="1138" name="Google Shape;1138;p84"/>
          <p:cNvSpPr txBox="1"/>
          <p:nvPr>
            <p:custDataLst>
              <p:tags r:id="rId9"/>
            </p:custDataLst>
          </p:nvPr>
        </p:nvSpPr>
        <p:spPr>
          <a:xfrm>
            <a:off x="6808157" y="3786625"/>
            <a:ext cx="15294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GB" sz="1000">
                <a:solidFill>
                  <a:schemeClr val="dk1"/>
                </a:solidFill>
                <a:latin typeface="Cambay" panose="00000500000000000000"/>
                <a:ea typeface="Cambay" panose="00000500000000000000"/>
                <a:cs typeface="Cambay" panose="00000500000000000000"/>
                <a:sym typeface="Cambay" panose="00000500000000000000"/>
              </a:rPr>
              <a:t>Score the sample with a simple weighted average</a:t>
            </a:r>
          </a:p>
        </p:txBody>
      </p:sp>
      <p:pic>
        <p:nvPicPr>
          <p:cNvPr id="1139" name="Google Shape;1139;p84"/>
          <p:cNvPicPr preferRelativeResize="0"/>
          <p:nvPr>
            <p:custDataLst>
              <p:tags r:id="rId10"/>
            </p:custDataLst>
          </p:nvPr>
        </p:nvPicPr>
        <p:blipFill rotWithShape="1">
          <a:blip r:embed="rId45">
            <a:alphaModFix amt="75000"/>
          </a:blip>
          <a:srcRect/>
          <a:stretch>
            <a:fillRect/>
          </a:stretch>
        </p:blipFill>
        <p:spPr>
          <a:xfrm rot="-487121">
            <a:off x="2253035" y="1518386"/>
            <a:ext cx="926604" cy="926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p84"/>
          <p:cNvPicPr preferRelativeResize="0"/>
          <p:nvPr>
            <p:custDataLst>
              <p:tags r:id="rId11"/>
            </p:custDataLst>
          </p:nvPr>
        </p:nvPicPr>
        <p:blipFill rotWithShape="1">
          <a:blip r:embed="rId45">
            <a:alphaModFix amt="75000"/>
          </a:blip>
          <a:srcRect/>
          <a:stretch>
            <a:fillRect/>
          </a:stretch>
        </p:blipFill>
        <p:spPr>
          <a:xfrm rot="-487121">
            <a:off x="2253035" y="3418436"/>
            <a:ext cx="926604" cy="926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1" name="Google Shape;1141;p84"/>
          <p:cNvPicPr preferRelativeResize="0"/>
          <p:nvPr>
            <p:custDataLst>
              <p:tags r:id="rId12"/>
            </p:custDataLst>
          </p:nvPr>
        </p:nvPicPr>
        <p:blipFill rotWithShape="1">
          <a:blip r:embed="rId45">
            <a:alphaModFix amt="75000"/>
          </a:blip>
          <a:srcRect/>
          <a:stretch>
            <a:fillRect/>
          </a:stretch>
        </p:blipFill>
        <p:spPr>
          <a:xfrm rot="-487121">
            <a:off x="5914110" y="1518386"/>
            <a:ext cx="926604" cy="926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84"/>
          <p:cNvPicPr preferRelativeResize="0"/>
          <p:nvPr>
            <p:custDataLst>
              <p:tags r:id="rId13"/>
            </p:custDataLst>
          </p:nvPr>
        </p:nvPicPr>
        <p:blipFill rotWithShape="1">
          <a:blip r:embed="rId45">
            <a:alphaModFix amt="75000"/>
          </a:blip>
          <a:srcRect/>
          <a:stretch>
            <a:fillRect/>
          </a:stretch>
        </p:blipFill>
        <p:spPr>
          <a:xfrm rot="-487121">
            <a:off x="5914110" y="3418436"/>
            <a:ext cx="926604" cy="9265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4" name="Google Shape;1144;p84"/>
          <p:cNvGrpSpPr/>
          <p:nvPr>
            <p:custDataLst>
              <p:tags r:id="rId14"/>
            </p:custDataLst>
          </p:nvPr>
        </p:nvGrpSpPr>
        <p:grpSpPr>
          <a:xfrm>
            <a:off x="6187982" y="3828158"/>
            <a:ext cx="368690" cy="245793"/>
            <a:chOff x="6656812" y="2029388"/>
            <a:chExt cx="368690" cy="245793"/>
          </a:xfrm>
        </p:grpSpPr>
        <p:sp>
          <p:nvSpPr>
            <p:cNvPr id="1145" name="Google Shape;1145;p84"/>
            <p:cNvSpPr/>
            <p:nvPr>
              <p:custDataLst>
                <p:tags r:id="rId32"/>
              </p:custDataLst>
            </p:nvPr>
          </p:nvSpPr>
          <p:spPr>
            <a:xfrm>
              <a:off x="6915475" y="2164007"/>
              <a:ext cx="73967" cy="73999"/>
            </a:xfrm>
            <a:custGeom>
              <a:avLst/>
              <a:gdLst/>
              <a:ahLst/>
              <a:cxnLst/>
              <a:rect l="l" t="t" r="r" b="b"/>
              <a:pathLst>
                <a:path w="2322" h="2323" extrusionOk="0">
                  <a:moveTo>
                    <a:pt x="1167" y="323"/>
                  </a:moveTo>
                  <a:cubicBezTo>
                    <a:pt x="1631" y="323"/>
                    <a:pt x="2000" y="692"/>
                    <a:pt x="2000" y="1156"/>
                  </a:cubicBezTo>
                  <a:cubicBezTo>
                    <a:pt x="2000" y="1621"/>
                    <a:pt x="1631" y="1990"/>
                    <a:pt x="1167" y="1990"/>
                  </a:cubicBezTo>
                  <a:cubicBezTo>
                    <a:pt x="703" y="1990"/>
                    <a:pt x="334" y="1621"/>
                    <a:pt x="334" y="1156"/>
                  </a:cubicBezTo>
                  <a:cubicBezTo>
                    <a:pt x="334" y="692"/>
                    <a:pt x="703" y="323"/>
                    <a:pt x="1167" y="323"/>
                  </a:cubicBezTo>
                  <a:close/>
                  <a:moveTo>
                    <a:pt x="1126" y="0"/>
                  </a:moveTo>
                  <a:cubicBezTo>
                    <a:pt x="502" y="0"/>
                    <a:pt x="0" y="527"/>
                    <a:pt x="0" y="1156"/>
                  </a:cubicBezTo>
                  <a:cubicBezTo>
                    <a:pt x="0" y="1799"/>
                    <a:pt x="524" y="2323"/>
                    <a:pt x="1167" y="2323"/>
                  </a:cubicBezTo>
                  <a:cubicBezTo>
                    <a:pt x="1810" y="2323"/>
                    <a:pt x="2322" y="1799"/>
                    <a:pt x="2322" y="1156"/>
                  </a:cubicBezTo>
                  <a:cubicBezTo>
                    <a:pt x="2322" y="513"/>
                    <a:pt x="1810" y="1"/>
                    <a:pt x="1167" y="1"/>
                  </a:cubicBezTo>
                  <a:cubicBezTo>
                    <a:pt x="1153" y="1"/>
                    <a:pt x="1139" y="0"/>
                    <a:pt x="1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84"/>
            <p:cNvSpPr/>
            <p:nvPr>
              <p:custDataLst>
                <p:tags r:id="rId33"/>
              </p:custDataLst>
            </p:nvPr>
          </p:nvSpPr>
          <p:spPr>
            <a:xfrm>
              <a:off x="6901427" y="2057070"/>
              <a:ext cx="51605" cy="31154"/>
            </a:xfrm>
            <a:custGeom>
              <a:avLst/>
              <a:gdLst/>
              <a:ahLst/>
              <a:cxnLst/>
              <a:rect l="l" t="t" r="r" b="b"/>
              <a:pathLst>
                <a:path w="1620" h="978" extrusionOk="0">
                  <a:moveTo>
                    <a:pt x="1179" y="346"/>
                  </a:moveTo>
                  <a:cubicBezTo>
                    <a:pt x="1239" y="346"/>
                    <a:pt x="1275" y="394"/>
                    <a:pt x="1275" y="453"/>
                  </a:cubicBezTo>
                  <a:lnTo>
                    <a:pt x="1275" y="525"/>
                  </a:lnTo>
                  <a:cubicBezTo>
                    <a:pt x="1275" y="584"/>
                    <a:pt x="1239" y="632"/>
                    <a:pt x="1179" y="632"/>
                  </a:cubicBezTo>
                  <a:lnTo>
                    <a:pt x="441" y="632"/>
                  </a:lnTo>
                  <a:cubicBezTo>
                    <a:pt x="382" y="632"/>
                    <a:pt x="334" y="584"/>
                    <a:pt x="334" y="525"/>
                  </a:cubicBezTo>
                  <a:lnTo>
                    <a:pt x="334" y="453"/>
                  </a:lnTo>
                  <a:cubicBezTo>
                    <a:pt x="334" y="394"/>
                    <a:pt x="382" y="346"/>
                    <a:pt x="441" y="346"/>
                  </a:cubicBezTo>
                  <a:close/>
                  <a:moveTo>
                    <a:pt x="441" y="1"/>
                  </a:moveTo>
                  <a:cubicBezTo>
                    <a:pt x="203" y="1"/>
                    <a:pt x="1" y="203"/>
                    <a:pt x="1" y="453"/>
                  </a:cubicBezTo>
                  <a:lnTo>
                    <a:pt x="1" y="525"/>
                  </a:lnTo>
                  <a:cubicBezTo>
                    <a:pt x="1" y="763"/>
                    <a:pt x="191" y="977"/>
                    <a:pt x="441" y="977"/>
                  </a:cubicBezTo>
                  <a:lnTo>
                    <a:pt x="1179" y="977"/>
                  </a:lnTo>
                  <a:cubicBezTo>
                    <a:pt x="1418" y="977"/>
                    <a:pt x="1620" y="775"/>
                    <a:pt x="1620" y="525"/>
                  </a:cubicBezTo>
                  <a:lnTo>
                    <a:pt x="1620" y="453"/>
                  </a:lnTo>
                  <a:cubicBezTo>
                    <a:pt x="1620" y="215"/>
                    <a:pt x="1429" y="1"/>
                    <a:pt x="1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84"/>
            <p:cNvSpPr/>
            <p:nvPr>
              <p:custDataLst>
                <p:tags r:id="rId34"/>
              </p:custDataLst>
            </p:nvPr>
          </p:nvSpPr>
          <p:spPr>
            <a:xfrm>
              <a:off x="6901809" y="2091983"/>
              <a:ext cx="51605" cy="30358"/>
            </a:xfrm>
            <a:custGeom>
              <a:avLst/>
              <a:gdLst/>
              <a:ahLst/>
              <a:cxnLst/>
              <a:rect l="l" t="t" r="r" b="b"/>
              <a:pathLst>
                <a:path w="1620" h="953" extrusionOk="0">
                  <a:moveTo>
                    <a:pt x="1179" y="333"/>
                  </a:moveTo>
                  <a:cubicBezTo>
                    <a:pt x="1239" y="333"/>
                    <a:pt x="1286" y="381"/>
                    <a:pt x="1286" y="441"/>
                  </a:cubicBezTo>
                  <a:lnTo>
                    <a:pt x="1286" y="512"/>
                  </a:lnTo>
                  <a:cubicBezTo>
                    <a:pt x="1286" y="572"/>
                    <a:pt x="1239" y="619"/>
                    <a:pt x="1179" y="619"/>
                  </a:cubicBezTo>
                  <a:lnTo>
                    <a:pt x="453" y="619"/>
                  </a:lnTo>
                  <a:cubicBezTo>
                    <a:pt x="394" y="619"/>
                    <a:pt x="346" y="572"/>
                    <a:pt x="346" y="512"/>
                  </a:cubicBezTo>
                  <a:lnTo>
                    <a:pt x="346" y="441"/>
                  </a:lnTo>
                  <a:cubicBezTo>
                    <a:pt x="346" y="381"/>
                    <a:pt x="394" y="333"/>
                    <a:pt x="453" y="333"/>
                  </a:cubicBezTo>
                  <a:close/>
                  <a:moveTo>
                    <a:pt x="453" y="0"/>
                  </a:moveTo>
                  <a:cubicBezTo>
                    <a:pt x="215" y="0"/>
                    <a:pt x="1" y="191"/>
                    <a:pt x="1" y="441"/>
                  </a:cubicBezTo>
                  <a:lnTo>
                    <a:pt x="1" y="500"/>
                  </a:lnTo>
                  <a:cubicBezTo>
                    <a:pt x="1" y="738"/>
                    <a:pt x="191" y="953"/>
                    <a:pt x="453" y="953"/>
                  </a:cubicBezTo>
                  <a:lnTo>
                    <a:pt x="1179" y="953"/>
                  </a:lnTo>
                  <a:cubicBezTo>
                    <a:pt x="1417" y="953"/>
                    <a:pt x="1620" y="750"/>
                    <a:pt x="1620" y="500"/>
                  </a:cubicBezTo>
                  <a:lnTo>
                    <a:pt x="1620" y="441"/>
                  </a:lnTo>
                  <a:cubicBezTo>
                    <a:pt x="1620" y="202"/>
                    <a:pt x="1429" y="0"/>
                    <a:pt x="1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84"/>
            <p:cNvSpPr/>
            <p:nvPr>
              <p:custDataLst>
                <p:tags r:id="rId35"/>
              </p:custDataLst>
            </p:nvPr>
          </p:nvSpPr>
          <p:spPr>
            <a:xfrm>
              <a:off x="6901809" y="2126099"/>
              <a:ext cx="51605" cy="30772"/>
            </a:xfrm>
            <a:custGeom>
              <a:avLst/>
              <a:gdLst/>
              <a:ahLst/>
              <a:cxnLst/>
              <a:rect l="l" t="t" r="r" b="b"/>
              <a:pathLst>
                <a:path w="1620" h="966" extrusionOk="0">
                  <a:moveTo>
                    <a:pt x="1179" y="358"/>
                  </a:moveTo>
                  <a:cubicBezTo>
                    <a:pt x="1239" y="358"/>
                    <a:pt x="1286" y="394"/>
                    <a:pt x="1286" y="453"/>
                  </a:cubicBezTo>
                  <a:lnTo>
                    <a:pt x="1286" y="536"/>
                  </a:lnTo>
                  <a:cubicBezTo>
                    <a:pt x="1286" y="596"/>
                    <a:pt x="1239" y="632"/>
                    <a:pt x="1179" y="632"/>
                  </a:cubicBezTo>
                  <a:lnTo>
                    <a:pt x="453" y="632"/>
                  </a:lnTo>
                  <a:cubicBezTo>
                    <a:pt x="394" y="632"/>
                    <a:pt x="346" y="596"/>
                    <a:pt x="346" y="536"/>
                  </a:cubicBezTo>
                  <a:lnTo>
                    <a:pt x="346" y="453"/>
                  </a:lnTo>
                  <a:cubicBezTo>
                    <a:pt x="346" y="394"/>
                    <a:pt x="394" y="358"/>
                    <a:pt x="453" y="358"/>
                  </a:cubicBezTo>
                  <a:close/>
                  <a:moveTo>
                    <a:pt x="453" y="1"/>
                  </a:moveTo>
                  <a:cubicBezTo>
                    <a:pt x="215" y="1"/>
                    <a:pt x="1" y="191"/>
                    <a:pt x="1" y="441"/>
                  </a:cubicBezTo>
                  <a:lnTo>
                    <a:pt x="1" y="513"/>
                  </a:lnTo>
                  <a:cubicBezTo>
                    <a:pt x="1" y="751"/>
                    <a:pt x="191" y="965"/>
                    <a:pt x="453" y="965"/>
                  </a:cubicBezTo>
                  <a:lnTo>
                    <a:pt x="1179" y="965"/>
                  </a:lnTo>
                  <a:cubicBezTo>
                    <a:pt x="1417" y="965"/>
                    <a:pt x="1620" y="775"/>
                    <a:pt x="1620" y="513"/>
                  </a:cubicBezTo>
                  <a:lnTo>
                    <a:pt x="1620" y="441"/>
                  </a:lnTo>
                  <a:cubicBezTo>
                    <a:pt x="1620" y="203"/>
                    <a:pt x="1429" y="1"/>
                    <a:pt x="1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84"/>
            <p:cNvSpPr/>
            <p:nvPr>
              <p:custDataLst>
                <p:tags r:id="rId36"/>
              </p:custDataLst>
            </p:nvPr>
          </p:nvSpPr>
          <p:spPr>
            <a:xfrm>
              <a:off x="6959849" y="2057452"/>
              <a:ext cx="43641" cy="99419"/>
            </a:xfrm>
            <a:custGeom>
              <a:avLst/>
              <a:gdLst/>
              <a:ahLst/>
              <a:cxnLst/>
              <a:rect l="l" t="t" r="r" b="b"/>
              <a:pathLst>
                <a:path w="1370" h="3121" extrusionOk="0">
                  <a:moveTo>
                    <a:pt x="965" y="334"/>
                  </a:moveTo>
                  <a:cubicBezTo>
                    <a:pt x="1000" y="334"/>
                    <a:pt x="1048" y="382"/>
                    <a:pt x="1048" y="429"/>
                  </a:cubicBezTo>
                  <a:lnTo>
                    <a:pt x="1048" y="2703"/>
                  </a:lnTo>
                  <a:cubicBezTo>
                    <a:pt x="1048" y="2751"/>
                    <a:pt x="1000" y="2787"/>
                    <a:pt x="965" y="2787"/>
                  </a:cubicBezTo>
                  <a:lnTo>
                    <a:pt x="429" y="2787"/>
                  </a:lnTo>
                  <a:cubicBezTo>
                    <a:pt x="369" y="2775"/>
                    <a:pt x="334" y="2751"/>
                    <a:pt x="334" y="2703"/>
                  </a:cubicBezTo>
                  <a:lnTo>
                    <a:pt x="334" y="429"/>
                  </a:lnTo>
                  <a:cubicBezTo>
                    <a:pt x="334" y="382"/>
                    <a:pt x="381" y="334"/>
                    <a:pt x="429" y="334"/>
                  </a:cubicBezTo>
                  <a:close/>
                  <a:moveTo>
                    <a:pt x="417" y="1"/>
                  </a:moveTo>
                  <a:cubicBezTo>
                    <a:pt x="179" y="1"/>
                    <a:pt x="0" y="203"/>
                    <a:pt x="0" y="429"/>
                  </a:cubicBezTo>
                  <a:lnTo>
                    <a:pt x="0" y="2703"/>
                  </a:lnTo>
                  <a:cubicBezTo>
                    <a:pt x="0" y="2941"/>
                    <a:pt x="191" y="3120"/>
                    <a:pt x="417" y="3120"/>
                  </a:cubicBezTo>
                  <a:lnTo>
                    <a:pt x="953" y="3120"/>
                  </a:lnTo>
                  <a:cubicBezTo>
                    <a:pt x="1191" y="3120"/>
                    <a:pt x="1369" y="2930"/>
                    <a:pt x="1369" y="2703"/>
                  </a:cubicBezTo>
                  <a:lnTo>
                    <a:pt x="1369" y="429"/>
                  </a:lnTo>
                  <a:cubicBezTo>
                    <a:pt x="1369" y="179"/>
                    <a:pt x="1167" y="1"/>
                    <a:pt x="9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84"/>
            <p:cNvSpPr/>
            <p:nvPr>
              <p:custDataLst>
                <p:tags r:id="rId37"/>
              </p:custDataLst>
            </p:nvPr>
          </p:nvSpPr>
          <p:spPr>
            <a:xfrm>
              <a:off x="6835805" y="2075291"/>
              <a:ext cx="29243" cy="10257"/>
            </a:xfrm>
            <a:custGeom>
              <a:avLst/>
              <a:gdLst/>
              <a:ahLst/>
              <a:cxnLst/>
              <a:rect l="l" t="t" r="r" b="b"/>
              <a:pathLst>
                <a:path w="918" h="322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751" y="322"/>
                  </a:lnTo>
                  <a:cubicBezTo>
                    <a:pt x="834" y="322"/>
                    <a:pt x="918" y="250"/>
                    <a:pt x="918" y="167"/>
                  </a:cubicBezTo>
                  <a:cubicBezTo>
                    <a:pt x="918" y="72"/>
                    <a:pt x="834" y="0"/>
                    <a:pt x="7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84"/>
            <p:cNvSpPr/>
            <p:nvPr>
              <p:custDataLst>
                <p:tags r:id="rId38"/>
              </p:custDataLst>
            </p:nvPr>
          </p:nvSpPr>
          <p:spPr>
            <a:xfrm>
              <a:off x="6700422" y="2074908"/>
              <a:ext cx="11022" cy="10257"/>
            </a:xfrm>
            <a:custGeom>
              <a:avLst/>
              <a:gdLst/>
              <a:ahLst/>
              <a:cxnLst/>
              <a:rect l="l" t="t" r="r" b="b"/>
              <a:pathLst>
                <a:path w="34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79" y="322"/>
                  </a:lnTo>
                  <a:cubicBezTo>
                    <a:pt x="262" y="322"/>
                    <a:pt x="346" y="250"/>
                    <a:pt x="346" y="155"/>
                  </a:cubicBezTo>
                  <a:cubicBezTo>
                    <a:pt x="346" y="72"/>
                    <a:pt x="286" y="0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84"/>
            <p:cNvSpPr/>
            <p:nvPr>
              <p:custDataLst>
                <p:tags r:id="rId39"/>
              </p:custDataLst>
            </p:nvPr>
          </p:nvSpPr>
          <p:spPr>
            <a:xfrm>
              <a:off x="6706092" y="2098417"/>
              <a:ext cx="151375" cy="89162"/>
            </a:xfrm>
            <a:custGeom>
              <a:avLst/>
              <a:gdLst/>
              <a:ahLst/>
              <a:cxnLst/>
              <a:rect l="l" t="t" r="r" b="b"/>
              <a:pathLst>
                <a:path w="4752" h="2799" extrusionOk="0">
                  <a:moveTo>
                    <a:pt x="2119" y="0"/>
                  </a:moveTo>
                  <a:cubicBezTo>
                    <a:pt x="2047" y="0"/>
                    <a:pt x="1977" y="45"/>
                    <a:pt x="1966" y="131"/>
                  </a:cubicBezTo>
                  <a:lnTo>
                    <a:pt x="1573" y="1977"/>
                  </a:lnTo>
                  <a:lnTo>
                    <a:pt x="1239" y="941"/>
                  </a:lnTo>
                  <a:cubicBezTo>
                    <a:pt x="1214" y="859"/>
                    <a:pt x="1142" y="817"/>
                    <a:pt x="1071" y="817"/>
                  </a:cubicBezTo>
                  <a:cubicBezTo>
                    <a:pt x="1008" y="817"/>
                    <a:pt x="946" y="850"/>
                    <a:pt x="918" y="917"/>
                  </a:cubicBezTo>
                  <a:lnTo>
                    <a:pt x="501" y="1846"/>
                  </a:lnTo>
                  <a:lnTo>
                    <a:pt x="168" y="1846"/>
                  </a:lnTo>
                  <a:cubicBezTo>
                    <a:pt x="72" y="1846"/>
                    <a:pt x="1" y="1917"/>
                    <a:pt x="1" y="2013"/>
                  </a:cubicBezTo>
                  <a:cubicBezTo>
                    <a:pt x="1" y="2096"/>
                    <a:pt x="72" y="2167"/>
                    <a:pt x="168" y="2167"/>
                  </a:cubicBezTo>
                  <a:lnTo>
                    <a:pt x="608" y="2167"/>
                  </a:lnTo>
                  <a:cubicBezTo>
                    <a:pt x="680" y="2167"/>
                    <a:pt x="739" y="2132"/>
                    <a:pt x="763" y="2072"/>
                  </a:cubicBezTo>
                  <a:lnTo>
                    <a:pt x="1037" y="1441"/>
                  </a:lnTo>
                  <a:lnTo>
                    <a:pt x="1442" y="2679"/>
                  </a:lnTo>
                  <a:cubicBezTo>
                    <a:pt x="1470" y="2760"/>
                    <a:pt x="1541" y="2799"/>
                    <a:pt x="1610" y="2799"/>
                  </a:cubicBezTo>
                  <a:cubicBezTo>
                    <a:pt x="1684" y="2799"/>
                    <a:pt x="1757" y="2754"/>
                    <a:pt x="1775" y="2667"/>
                  </a:cubicBezTo>
                  <a:lnTo>
                    <a:pt x="2096" y="1084"/>
                  </a:lnTo>
                  <a:lnTo>
                    <a:pt x="2227" y="1917"/>
                  </a:lnTo>
                  <a:cubicBezTo>
                    <a:pt x="2251" y="2013"/>
                    <a:pt x="2323" y="2072"/>
                    <a:pt x="2394" y="2072"/>
                  </a:cubicBezTo>
                  <a:lnTo>
                    <a:pt x="3049" y="2072"/>
                  </a:lnTo>
                  <a:cubicBezTo>
                    <a:pt x="3144" y="2072"/>
                    <a:pt x="3204" y="2013"/>
                    <a:pt x="3216" y="1941"/>
                  </a:cubicBezTo>
                  <a:lnTo>
                    <a:pt x="3287" y="1501"/>
                  </a:lnTo>
                  <a:lnTo>
                    <a:pt x="3501" y="2453"/>
                  </a:lnTo>
                  <a:cubicBezTo>
                    <a:pt x="3514" y="2543"/>
                    <a:pt x="3586" y="2588"/>
                    <a:pt x="3660" y="2588"/>
                  </a:cubicBezTo>
                  <a:cubicBezTo>
                    <a:pt x="3724" y="2588"/>
                    <a:pt x="3790" y="2555"/>
                    <a:pt x="3823" y="2489"/>
                  </a:cubicBezTo>
                  <a:lnTo>
                    <a:pt x="4037" y="2036"/>
                  </a:lnTo>
                  <a:lnTo>
                    <a:pt x="4585" y="2036"/>
                  </a:lnTo>
                  <a:cubicBezTo>
                    <a:pt x="4668" y="2036"/>
                    <a:pt x="4752" y="1965"/>
                    <a:pt x="4752" y="1870"/>
                  </a:cubicBezTo>
                  <a:cubicBezTo>
                    <a:pt x="4752" y="1786"/>
                    <a:pt x="4668" y="1715"/>
                    <a:pt x="4585" y="1715"/>
                  </a:cubicBezTo>
                  <a:lnTo>
                    <a:pt x="3918" y="1715"/>
                  </a:lnTo>
                  <a:cubicBezTo>
                    <a:pt x="3775" y="1715"/>
                    <a:pt x="3763" y="1858"/>
                    <a:pt x="3740" y="1905"/>
                  </a:cubicBezTo>
                  <a:lnTo>
                    <a:pt x="3454" y="632"/>
                  </a:lnTo>
                  <a:cubicBezTo>
                    <a:pt x="3430" y="542"/>
                    <a:pt x="3356" y="498"/>
                    <a:pt x="3283" y="498"/>
                  </a:cubicBezTo>
                  <a:cubicBezTo>
                    <a:pt x="3210" y="498"/>
                    <a:pt x="3138" y="542"/>
                    <a:pt x="3120" y="632"/>
                  </a:cubicBezTo>
                  <a:lnTo>
                    <a:pt x="2918" y="1739"/>
                  </a:lnTo>
                  <a:lnTo>
                    <a:pt x="2549" y="1739"/>
                  </a:lnTo>
                  <a:lnTo>
                    <a:pt x="2287" y="155"/>
                  </a:lnTo>
                  <a:cubicBezTo>
                    <a:pt x="2275" y="51"/>
                    <a:pt x="2196" y="0"/>
                    <a:pt x="21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84"/>
            <p:cNvSpPr/>
            <p:nvPr>
              <p:custDataLst>
                <p:tags r:id="rId40"/>
              </p:custDataLst>
            </p:nvPr>
          </p:nvSpPr>
          <p:spPr>
            <a:xfrm>
              <a:off x="6656812" y="2029388"/>
              <a:ext cx="368690" cy="245793"/>
            </a:xfrm>
            <a:custGeom>
              <a:avLst/>
              <a:gdLst/>
              <a:ahLst/>
              <a:cxnLst/>
              <a:rect l="l" t="t" r="r" b="b"/>
              <a:pathLst>
                <a:path w="11574" h="7716" extrusionOk="0">
                  <a:moveTo>
                    <a:pt x="3286" y="7180"/>
                  </a:moveTo>
                  <a:lnTo>
                    <a:pt x="3286" y="7394"/>
                  </a:lnTo>
                  <a:lnTo>
                    <a:pt x="1596" y="7394"/>
                  </a:lnTo>
                  <a:lnTo>
                    <a:pt x="1596" y="7180"/>
                  </a:lnTo>
                  <a:close/>
                  <a:moveTo>
                    <a:pt x="9966" y="7180"/>
                  </a:moveTo>
                  <a:lnTo>
                    <a:pt x="9966" y="7394"/>
                  </a:lnTo>
                  <a:lnTo>
                    <a:pt x="8275" y="7394"/>
                  </a:lnTo>
                  <a:lnTo>
                    <a:pt x="8275" y="7180"/>
                  </a:lnTo>
                  <a:close/>
                  <a:moveTo>
                    <a:pt x="548" y="1"/>
                  </a:moveTo>
                  <a:cubicBezTo>
                    <a:pt x="250" y="1"/>
                    <a:pt x="0" y="251"/>
                    <a:pt x="0" y="548"/>
                  </a:cubicBezTo>
                  <a:lnTo>
                    <a:pt x="0" y="6632"/>
                  </a:lnTo>
                  <a:cubicBezTo>
                    <a:pt x="0" y="6930"/>
                    <a:pt x="250" y="7180"/>
                    <a:pt x="548" y="7180"/>
                  </a:cubicBezTo>
                  <a:lnTo>
                    <a:pt x="1250" y="7180"/>
                  </a:lnTo>
                  <a:lnTo>
                    <a:pt x="1250" y="7561"/>
                  </a:lnTo>
                  <a:cubicBezTo>
                    <a:pt x="1250" y="7644"/>
                    <a:pt x="1322" y="7716"/>
                    <a:pt x="1417" y="7716"/>
                  </a:cubicBezTo>
                  <a:lnTo>
                    <a:pt x="3453" y="7716"/>
                  </a:lnTo>
                  <a:cubicBezTo>
                    <a:pt x="3536" y="7716"/>
                    <a:pt x="3608" y="7644"/>
                    <a:pt x="3608" y="7561"/>
                  </a:cubicBezTo>
                  <a:lnTo>
                    <a:pt x="3608" y="7180"/>
                  </a:lnTo>
                  <a:lnTo>
                    <a:pt x="7930" y="7180"/>
                  </a:lnTo>
                  <a:lnTo>
                    <a:pt x="7930" y="7561"/>
                  </a:lnTo>
                  <a:cubicBezTo>
                    <a:pt x="7930" y="7644"/>
                    <a:pt x="8001" y="7716"/>
                    <a:pt x="8096" y="7716"/>
                  </a:cubicBezTo>
                  <a:lnTo>
                    <a:pt x="10132" y="7716"/>
                  </a:lnTo>
                  <a:cubicBezTo>
                    <a:pt x="10216" y="7716"/>
                    <a:pt x="10299" y="7644"/>
                    <a:pt x="10299" y="7561"/>
                  </a:cubicBezTo>
                  <a:lnTo>
                    <a:pt x="10299" y="7180"/>
                  </a:lnTo>
                  <a:lnTo>
                    <a:pt x="10990" y="7180"/>
                  </a:lnTo>
                  <a:cubicBezTo>
                    <a:pt x="11287" y="7180"/>
                    <a:pt x="11549" y="6930"/>
                    <a:pt x="11549" y="6632"/>
                  </a:cubicBezTo>
                  <a:lnTo>
                    <a:pt x="11549" y="548"/>
                  </a:lnTo>
                  <a:cubicBezTo>
                    <a:pt x="11573" y="251"/>
                    <a:pt x="11323" y="1"/>
                    <a:pt x="11025" y="1"/>
                  </a:cubicBezTo>
                  <a:lnTo>
                    <a:pt x="7620" y="1"/>
                  </a:lnTo>
                  <a:cubicBezTo>
                    <a:pt x="7525" y="1"/>
                    <a:pt x="7453" y="72"/>
                    <a:pt x="7453" y="155"/>
                  </a:cubicBezTo>
                  <a:cubicBezTo>
                    <a:pt x="7453" y="251"/>
                    <a:pt x="7525" y="322"/>
                    <a:pt x="7620" y="322"/>
                  </a:cubicBezTo>
                  <a:lnTo>
                    <a:pt x="11025" y="322"/>
                  </a:lnTo>
                  <a:cubicBezTo>
                    <a:pt x="11144" y="322"/>
                    <a:pt x="11240" y="417"/>
                    <a:pt x="11240" y="536"/>
                  </a:cubicBezTo>
                  <a:lnTo>
                    <a:pt x="11240" y="6620"/>
                  </a:lnTo>
                  <a:cubicBezTo>
                    <a:pt x="11240" y="6739"/>
                    <a:pt x="11144" y="6823"/>
                    <a:pt x="11025" y="6823"/>
                  </a:cubicBezTo>
                  <a:lnTo>
                    <a:pt x="548" y="6823"/>
                  </a:lnTo>
                  <a:cubicBezTo>
                    <a:pt x="429" y="6823"/>
                    <a:pt x="334" y="6739"/>
                    <a:pt x="334" y="6620"/>
                  </a:cubicBezTo>
                  <a:lnTo>
                    <a:pt x="334" y="536"/>
                  </a:lnTo>
                  <a:cubicBezTo>
                    <a:pt x="334" y="417"/>
                    <a:pt x="429" y="322"/>
                    <a:pt x="548" y="322"/>
                  </a:cubicBezTo>
                  <a:lnTo>
                    <a:pt x="6870" y="322"/>
                  </a:lnTo>
                  <a:cubicBezTo>
                    <a:pt x="6965" y="322"/>
                    <a:pt x="7037" y="251"/>
                    <a:pt x="7037" y="155"/>
                  </a:cubicBezTo>
                  <a:cubicBezTo>
                    <a:pt x="7037" y="72"/>
                    <a:pt x="6965" y="1"/>
                    <a:pt x="68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84"/>
            <p:cNvSpPr/>
            <p:nvPr>
              <p:custDataLst>
                <p:tags r:id="rId41"/>
              </p:custDataLst>
            </p:nvPr>
          </p:nvSpPr>
          <p:spPr>
            <a:xfrm>
              <a:off x="6681818" y="2057070"/>
              <a:ext cx="199540" cy="172622"/>
            </a:xfrm>
            <a:custGeom>
              <a:avLst/>
              <a:gdLst/>
              <a:ahLst/>
              <a:cxnLst/>
              <a:rect l="l" t="t" r="r" b="b"/>
              <a:pathLst>
                <a:path w="6264" h="5419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1691"/>
                  </a:lnTo>
                  <a:cubicBezTo>
                    <a:pt x="1" y="1775"/>
                    <a:pt x="72" y="1846"/>
                    <a:pt x="168" y="1846"/>
                  </a:cubicBezTo>
                  <a:cubicBezTo>
                    <a:pt x="251" y="1846"/>
                    <a:pt x="334" y="1775"/>
                    <a:pt x="334" y="1691"/>
                  </a:cubicBezTo>
                  <a:lnTo>
                    <a:pt x="334" y="346"/>
                  </a:lnTo>
                  <a:lnTo>
                    <a:pt x="5942" y="346"/>
                  </a:lnTo>
                  <a:lnTo>
                    <a:pt x="5942" y="5097"/>
                  </a:lnTo>
                  <a:lnTo>
                    <a:pt x="334" y="5097"/>
                  </a:lnTo>
                  <a:lnTo>
                    <a:pt x="334" y="2465"/>
                  </a:lnTo>
                  <a:cubicBezTo>
                    <a:pt x="334" y="2370"/>
                    <a:pt x="251" y="2299"/>
                    <a:pt x="168" y="2299"/>
                  </a:cubicBezTo>
                  <a:cubicBezTo>
                    <a:pt x="72" y="2299"/>
                    <a:pt x="1" y="2370"/>
                    <a:pt x="1" y="2465"/>
                  </a:cubicBezTo>
                  <a:lnTo>
                    <a:pt x="1" y="5263"/>
                  </a:lnTo>
                  <a:cubicBezTo>
                    <a:pt x="1" y="5347"/>
                    <a:pt x="72" y="5418"/>
                    <a:pt x="168" y="5418"/>
                  </a:cubicBezTo>
                  <a:lnTo>
                    <a:pt x="6109" y="5418"/>
                  </a:lnTo>
                  <a:cubicBezTo>
                    <a:pt x="6192" y="5418"/>
                    <a:pt x="6264" y="5347"/>
                    <a:pt x="6264" y="5263"/>
                  </a:cubicBezTo>
                  <a:lnTo>
                    <a:pt x="6264" y="167"/>
                  </a:lnTo>
                  <a:cubicBezTo>
                    <a:pt x="6264" y="84"/>
                    <a:pt x="6192" y="1"/>
                    <a:pt x="61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7" name="Google Shape;1167;p84"/>
          <p:cNvGrpSpPr/>
          <p:nvPr>
            <p:custDataLst>
              <p:tags r:id="rId15"/>
            </p:custDataLst>
          </p:nvPr>
        </p:nvGrpSpPr>
        <p:grpSpPr>
          <a:xfrm>
            <a:off x="3169638" y="1662205"/>
            <a:ext cx="2812796" cy="2663100"/>
            <a:chOff x="3169638" y="1588705"/>
            <a:chExt cx="2812796" cy="2663100"/>
          </a:xfrm>
        </p:grpSpPr>
        <p:sp>
          <p:nvSpPr>
            <p:cNvPr id="1168" name="Google Shape;1168;p84"/>
            <p:cNvSpPr/>
            <p:nvPr>
              <p:custDataLst>
                <p:tags r:id="rId27"/>
              </p:custDataLst>
            </p:nvPr>
          </p:nvSpPr>
          <p:spPr>
            <a:xfrm>
              <a:off x="3240436" y="1588705"/>
              <a:ext cx="2663100" cy="26631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69" name="Google Shape;1169;p84"/>
            <p:cNvCxnSpPr>
              <a:stCxn id="1168" idx="1"/>
            </p:cNvCxnSpPr>
            <p:nvPr>
              <p:custDataLst>
                <p:tags r:id="rId28"/>
              </p:custDataLst>
            </p:nvPr>
          </p:nvCxnSpPr>
          <p:spPr>
            <a:xfrm rot="10800000">
              <a:off x="3169638" y="1978707"/>
              <a:ext cx="46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170" name="Google Shape;1170;p84"/>
            <p:cNvCxnSpPr>
              <a:stCxn id="1168" idx="3"/>
            </p:cNvCxnSpPr>
            <p:nvPr>
              <p:custDataLst>
                <p:tags r:id="rId29"/>
              </p:custDataLst>
            </p:nvPr>
          </p:nvCxnSpPr>
          <p:spPr>
            <a:xfrm rot="10800000">
              <a:off x="3169638" y="3861803"/>
              <a:ext cx="46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171" name="Google Shape;1171;p84"/>
            <p:cNvCxnSpPr>
              <a:stCxn id="1168" idx="7"/>
            </p:cNvCxnSpPr>
            <p:nvPr>
              <p:custDataLst>
                <p:tags r:id="rId30"/>
              </p:custDataLst>
            </p:nvPr>
          </p:nvCxnSpPr>
          <p:spPr>
            <a:xfrm>
              <a:off x="5513534" y="1978707"/>
              <a:ext cx="46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172" name="Google Shape;1172;p84"/>
            <p:cNvCxnSpPr>
              <a:stCxn id="1168" idx="5"/>
            </p:cNvCxnSpPr>
            <p:nvPr>
              <p:custDataLst>
                <p:tags r:id="rId31"/>
              </p:custDataLst>
            </p:nvPr>
          </p:nvCxnSpPr>
          <p:spPr>
            <a:xfrm>
              <a:off x="5513534" y="3861803"/>
              <a:ext cx="46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1173" name="Google Shape;1173;p84">
            <a:hlinkClick r:id="rId46" action="ppaction://hlinksldjump"/>
          </p:cNvPr>
          <p:cNvSpPr/>
          <p:nvPr/>
        </p:nvSpPr>
        <p:spPr>
          <a:xfrm>
            <a:off x="4459398" y="134651"/>
            <a:ext cx="225209" cy="207616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84">
            <a:hlinkClick r:id="" action="ppaction://hlinkshowjump?jump=nextslide"/>
          </p:cNvPr>
          <p:cNvSpPr/>
          <p:nvPr/>
        </p:nvSpPr>
        <p:spPr>
          <a:xfrm>
            <a:off x="4868757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p84">
            <a:hlinkClick r:id="" action="ppaction://hlinkshowjump?jump=nextslide"/>
          </p:cNvPr>
          <p:cNvSpPr/>
          <p:nvPr/>
        </p:nvSpPr>
        <p:spPr>
          <a:xfrm flipH="1">
            <a:off x="4107432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75" name="Google Shape;5875;p134"/>
          <p:cNvGrpSpPr/>
          <p:nvPr>
            <p:custDataLst>
              <p:tags r:id="rId16"/>
            </p:custDataLst>
          </p:nvPr>
        </p:nvGrpSpPr>
        <p:grpSpPr>
          <a:xfrm>
            <a:off x="2550160" y="1860550"/>
            <a:ext cx="335915" cy="317500"/>
            <a:chOff x="1186975" y="238125"/>
            <a:chExt cx="5244275" cy="5238325"/>
          </a:xfrm>
        </p:grpSpPr>
        <p:sp>
          <p:nvSpPr>
            <p:cNvPr id="5876" name="Google Shape;5876;p134"/>
            <p:cNvSpPr/>
            <p:nvPr>
              <p:custDataLst>
                <p:tags r:id="rId23"/>
              </p:custDataLst>
            </p:nvPr>
          </p:nvSpPr>
          <p:spPr>
            <a:xfrm>
              <a:off x="1188450" y="238125"/>
              <a:ext cx="3198750" cy="2628625"/>
            </a:xfrm>
            <a:custGeom>
              <a:avLst/>
              <a:gdLst/>
              <a:ahLst/>
              <a:cxnLst/>
              <a:rect l="l" t="t" r="r" b="b"/>
              <a:pathLst>
                <a:path w="127950" h="105145" extrusionOk="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134"/>
            <p:cNvSpPr/>
            <p:nvPr>
              <p:custDataLst>
                <p:tags r:id="rId24"/>
              </p:custDataLst>
            </p:nvPr>
          </p:nvSpPr>
          <p:spPr>
            <a:xfrm>
              <a:off x="1186975" y="2279750"/>
              <a:ext cx="2628625" cy="3196700"/>
            </a:xfrm>
            <a:custGeom>
              <a:avLst/>
              <a:gdLst/>
              <a:ahLst/>
              <a:cxnLst/>
              <a:rect l="l" t="t" r="r" b="b"/>
              <a:pathLst>
                <a:path w="105145" h="127868" extrusionOk="0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134"/>
            <p:cNvSpPr/>
            <p:nvPr>
              <p:custDataLst>
                <p:tags r:id="rId25"/>
              </p:custDataLst>
            </p:nvPr>
          </p:nvSpPr>
          <p:spPr>
            <a:xfrm>
              <a:off x="3802600" y="239450"/>
              <a:ext cx="2628650" cy="3196825"/>
            </a:xfrm>
            <a:custGeom>
              <a:avLst/>
              <a:gdLst/>
              <a:ahLst/>
              <a:cxnLst/>
              <a:rect l="l" t="t" r="r" b="b"/>
              <a:pathLst>
                <a:path w="105146" h="127873" extrusionOk="0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134"/>
            <p:cNvSpPr/>
            <p:nvPr>
              <p:custDataLst>
                <p:tags r:id="rId26"/>
              </p:custDataLst>
            </p:nvPr>
          </p:nvSpPr>
          <p:spPr>
            <a:xfrm>
              <a:off x="3232500" y="2847950"/>
              <a:ext cx="3198600" cy="2628500"/>
            </a:xfrm>
            <a:custGeom>
              <a:avLst/>
              <a:gdLst/>
              <a:ahLst/>
              <a:cxnLst/>
              <a:rect l="l" t="t" r="r" b="b"/>
              <a:pathLst>
                <a:path w="127944" h="105140" extrusionOk="0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7" name="Google Shape;1547;p99"/>
          <p:cNvGrpSpPr/>
          <p:nvPr>
            <p:custDataLst>
              <p:tags r:id="rId17"/>
            </p:custDataLst>
          </p:nvPr>
        </p:nvGrpSpPr>
        <p:grpSpPr>
          <a:xfrm>
            <a:off x="6205220" y="1868805"/>
            <a:ext cx="329565" cy="346075"/>
            <a:chOff x="1299146" y="3806507"/>
            <a:chExt cx="367990" cy="351312"/>
          </a:xfrm>
        </p:grpSpPr>
        <p:sp>
          <p:nvSpPr>
            <p:cNvPr id="1548" name="Google Shape;1548;p99"/>
            <p:cNvSpPr/>
            <p:nvPr>
              <p:custDataLst>
                <p:tags r:id="rId21"/>
              </p:custDataLst>
            </p:nvPr>
          </p:nvSpPr>
          <p:spPr>
            <a:xfrm>
              <a:off x="1299146" y="3844414"/>
              <a:ext cx="321012" cy="313405"/>
            </a:xfrm>
            <a:custGeom>
              <a:avLst/>
              <a:gdLst/>
              <a:ahLst/>
              <a:cxnLst/>
              <a:rect l="l" t="t" r="r" b="b"/>
              <a:pathLst>
                <a:path w="10086" h="9847" extrusionOk="0">
                  <a:moveTo>
                    <a:pt x="8728" y="1"/>
                  </a:moveTo>
                  <a:cubicBezTo>
                    <a:pt x="8383" y="1"/>
                    <a:pt x="8038" y="143"/>
                    <a:pt x="7787" y="405"/>
                  </a:cubicBezTo>
                  <a:lnTo>
                    <a:pt x="6847" y="1346"/>
                  </a:lnTo>
                  <a:cubicBezTo>
                    <a:pt x="6775" y="1417"/>
                    <a:pt x="6775" y="1525"/>
                    <a:pt x="6847" y="1596"/>
                  </a:cubicBezTo>
                  <a:cubicBezTo>
                    <a:pt x="6883" y="1632"/>
                    <a:pt x="6927" y="1650"/>
                    <a:pt x="6972" y="1650"/>
                  </a:cubicBezTo>
                  <a:cubicBezTo>
                    <a:pt x="7017" y="1650"/>
                    <a:pt x="7061" y="1632"/>
                    <a:pt x="7097" y="1596"/>
                  </a:cubicBezTo>
                  <a:lnTo>
                    <a:pt x="8038" y="667"/>
                  </a:lnTo>
                  <a:cubicBezTo>
                    <a:pt x="8228" y="465"/>
                    <a:pt x="8478" y="370"/>
                    <a:pt x="8728" y="370"/>
                  </a:cubicBezTo>
                  <a:cubicBezTo>
                    <a:pt x="8990" y="370"/>
                    <a:pt x="9252" y="465"/>
                    <a:pt x="9431" y="667"/>
                  </a:cubicBezTo>
                  <a:cubicBezTo>
                    <a:pt x="9633" y="858"/>
                    <a:pt x="9728" y="1108"/>
                    <a:pt x="9728" y="1358"/>
                  </a:cubicBezTo>
                  <a:cubicBezTo>
                    <a:pt x="9728" y="1620"/>
                    <a:pt x="9633" y="1882"/>
                    <a:pt x="9431" y="2060"/>
                  </a:cubicBezTo>
                  <a:lnTo>
                    <a:pt x="8157" y="3346"/>
                  </a:lnTo>
                  <a:cubicBezTo>
                    <a:pt x="8014" y="3025"/>
                    <a:pt x="7835" y="2751"/>
                    <a:pt x="7585" y="2489"/>
                  </a:cubicBezTo>
                  <a:cubicBezTo>
                    <a:pt x="7085" y="1995"/>
                    <a:pt x="6427" y="1748"/>
                    <a:pt x="5769" y="1748"/>
                  </a:cubicBezTo>
                  <a:cubicBezTo>
                    <a:pt x="5112" y="1748"/>
                    <a:pt x="4454" y="1995"/>
                    <a:pt x="3954" y="2489"/>
                  </a:cubicBezTo>
                  <a:lnTo>
                    <a:pt x="989" y="5454"/>
                  </a:lnTo>
                  <a:cubicBezTo>
                    <a:pt x="1" y="6454"/>
                    <a:pt x="1" y="8085"/>
                    <a:pt x="989" y="9085"/>
                  </a:cubicBezTo>
                  <a:cubicBezTo>
                    <a:pt x="1501" y="9597"/>
                    <a:pt x="2156" y="9847"/>
                    <a:pt x="2811" y="9847"/>
                  </a:cubicBezTo>
                  <a:cubicBezTo>
                    <a:pt x="3466" y="9847"/>
                    <a:pt x="4120" y="9597"/>
                    <a:pt x="4620" y="9085"/>
                  </a:cubicBezTo>
                  <a:lnTo>
                    <a:pt x="6204" y="7513"/>
                  </a:lnTo>
                  <a:cubicBezTo>
                    <a:pt x="6275" y="7430"/>
                    <a:pt x="6275" y="7323"/>
                    <a:pt x="6204" y="7251"/>
                  </a:cubicBezTo>
                  <a:cubicBezTo>
                    <a:pt x="6182" y="7243"/>
                    <a:pt x="6152" y="7237"/>
                    <a:pt x="6120" y="7237"/>
                  </a:cubicBezTo>
                  <a:cubicBezTo>
                    <a:pt x="6064" y="7237"/>
                    <a:pt x="5999" y="7254"/>
                    <a:pt x="5954" y="7299"/>
                  </a:cubicBezTo>
                  <a:lnTo>
                    <a:pt x="4370" y="8883"/>
                  </a:lnTo>
                  <a:cubicBezTo>
                    <a:pt x="3954" y="9299"/>
                    <a:pt x="3394" y="9537"/>
                    <a:pt x="2811" y="9537"/>
                  </a:cubicBezTo>
                  <a:cubicBezTo>
                    <a:pt x="2215" y="9537"/>
                    <a:pt x="1668" y="9311"/>
                    <a:pt x="1251" y="8883"/>
                  </a:cubicBezTo>
                  <a:cubicBezTo>
                    <a:pt x="382" y="8013"/>
                    <a:pt x="382" y="6597"/>
                    <a:pt x="1251" y="5739"/>
                  </a:cubicBezTo>
                  <a:lnTo>
                    <a:pt x="4204" y="2775"/>
                  </a:lnTo>
                  <a:cubicBezTo>
                    <a:pt x="4620" y="2358"/>
                    <a:pt x="5192" y="2120"/>
                    <a:pt x="5775" y="2120"/>
                  </a:cubicBezTo>
                  <a:cubicBezTo>
                    <a:pt x="6371" y="2120"/>
                    <a:pt x="6918" y="2346"/>
                    <a:pt x="7335" y="2775"/>
                  </a:cubicBezTo>
                  <a:cubicBezTo>
                    <a:pt x="7573" y="3013"/>
                    <a:pt x="7764" y="3310"/>
                    <a:pt x="7871" y="3644"/>
                  </a:cubicBezTo>
                  <a:lnTo>
                    <a:pt x="6478" y="5037"/>
                  </a:lnTo>
                  <a:cubicBezTo>
                    <a:pt x="6275" y="5227"/>
                    <a:pt x="6025" y="5335"/>
                    <a:pt x="5775" y="5335"/>
                  </a:cubicBezTo>
                  <a:cubicBezTo>
                    <a:pt x="5501" y="5335"/>
                    <a:pt x="5251" y="5227"/>
                    <a:pt x="5073" y="5037"/>
                  </a:cubicBezTo>
                  <a:cubicBezTo>
                    <a:pt x="4990" y="4942"/>
                    <a:pt x="4906" y="4834"/>
                    <a:pt x="4847" y="4703"/>
                  </a:cubicBezTo>
                  <a:cubicBezTo>
                    <a:pt x="4828" y="4639"/>
                    <a:pt x="4760" y="4596"/>
                    <a:pt x="4692" y="4596"/>
                  </a:cubicBezTo>
                  <a:cubicBezTo>
                    <a:pt x="4672" y="4596"/>
                    <a:pt x="4651" y="4600"/>
                    <a:pt x="4632" y="4608"/>
                  </a:cubicBezTo>
                  <a:cubicBezTo>
                    <a:pt x="4537" y="4632"/>
                    <a:pt x="4489" y="4739"/>
                    <a:pt x="4525" y="4823"/>
                  </a:cubicBezTo>
                  <a:cubicBezTo>
                    <a:pt x="4597" y="4989"/>
                    <a:pt x="4692" y="5144"/>
                    <a:pt x="4823" y="5275"/>
                  </a:cubicBezTo>
                  <a:cubicBezTo>
                    <a:pt x="5073" y="5525"/>
                    <a:pt x="5418" y="5680"/>
                    <a:pt x="5775" y="5680"/>
                  </a:cubicBezTo>
                  <a:cubicBezTo>
                    <a:pt x="6133" y="5680"/>
                    <a:pt x="6478" y="5537"/>
                    <a:pt x="6728" y="5275"/>
                  </a:cubicBezTo>
                  <a:lnTo>
                    <a:pt x="9681" y="2310"/>
                  </a:lnTo>
                  <a:cubicBezTo>
                    <a:pt x="9943" y="2060"/>
                    <a:pt x="10085" y="1715"/>
                    <a:pt x="10085" y="1358"/>
                  </a:cubicBezTo>
                  <a:cubicBezTo>
                    <a:pt x="10085" y="1001"/>
                    <a:pt x="9954" y="655"/>
                    <a:pt x="9681" y="405"/>
                  </a:cubicBezTo>
                  <a:cubicBezTo>
                    <a:pt x="9431" y="155"/>
                    <a:pt x="9085" y="1"/>
                    <a:pt x="8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99"/>
            <p:cNvSpPr/>
            <p:nvPr>
              <p:custDataLst>
                <p:tags r:id="rId22"/>
              </p:custDataLst>
            </p:nvPr>
          </p:nvSpPr>
          <p:spPr>
            <a:xfrm>
              <a:off x="1345391" y="3806507"/>
              <a:ext cx="321744" cy="313819"/>
            </a:xfrm>
            <a:custGeom>
              <a:avLst/>
              <a:gdLst/>
              <a:ahLst/>
              <a:cxnLst/>
              <a:rect l="l" t="t" r="r" b="b"/>
              <a:pathLst>
                <a:path w="10109" h="9860" extrusionOk="0">
                  <a:moveTo>
                    <a:pt x="7281" y="1"/>
                  </a:moveTo>
                  <a:cubicBezTo>
                    <a:pt x="6623" y="1"/>
                    <a:pt x="5965" y="251"/>
                    <a:pt x="5465" y="751"/>
                  </a:cubicBezTo>
                  <a:lnTo>
                    <a:pt x="3894" y="2335"/>
                  </a:lnTo>
                  <a:cubicBezTo>
                    <a:pt x="3810" y="2406"/>
                    <a:pt x="3810" y="2513"/>
                    <a:pt x="3894" y="2585"/>
                  </a:cubicBezTo>
                  <a:cubicBezTo>
                    <a:pt x="3929" y="2620"/>
                    <a:pt x="3974" y="2638"/>
                    <a:pt x="4019" y="2638"/>
                  </a:cubicBezTo>
                  <a:cubicBezTo>
                    <a:pt x="4063" y="2638"/>
                    <a:pt x="4108" y="2620"/>
                    <a:pt x="4144" y="2585"/>
                  </a:cubicBezTo>
                  <a:lnTo>
                    <a:pt x="5715" y="1001"/>
                  </a:lnTo>
                  <a:cubicBezTo>
                    <a:pt x="6150" y="572"/>
                    <a:pt x="6721" y="358"/>
                    <a:pt x="7291" y="358"/>
                  </a:cubicBezTo>
                  <a:cubicBezTo>
                    <a:pt x="7861" y="358"/>
                    <a:pt x="8430" y="572"/>
                    <a:pt x="8859" y="1001"/>
                  </a:cubicBezTo>
                  <a:cubicBezTo>
                    <a:pt x="9728" y="1870"/>
                    <a:pt x="9728" y="3287"/>
                    <a:pt x="8859" y="4144"/>
                  </a:cubicBezTo>
                  <a:lnTo>
                    <a:pt x="5882" y="7097"/>
                  </a:lnTo>
                  <a:cubicBezTo>
                    <a:pt x="5465" y="7514"/>
                    <a:pt x="4894" y="7752"/>
                    <a:pt x="4322" y="7752"/>
                  </a:cubicBezTo>
                  <a:cubicBezTo>
                    <a:pt x="3727" y="7752"/>
                    <a:pt x="3179" y="7526"/>
                    <a:pt x="2763" y="7097"/>
                  </a:cubicBezTo>
                  <a:cubicBezTo>
                    <a:pt x="2513" y="6859"/>
                    <a:pt x="2322" y="6561"/>
                    <a:pt x="2215" y="6228"/>
                  </a:cubicBezTo>
                  <a:lnTo>
                    <a:pt x="3620" y="4835"/>
                  </a:lnTo>
                  <a:cubicBezTo>
                    <a:pt x="3810" y="4632"/>
                    <a:pt x="4060" y="4537"/>
                    <a:pt x="4322" y="4537"/>
                  </a:cubicBezTo>
                  <a:cubicBezTo>
                    <a:pt x="4584" y="4537"/>
                    <a:pt x="4834" y="4632"/>
                    <a:pt x="5013" y="4835"/>
                  </a:cubicBezTo>
                  <a:cubicBezTo>
                    <a:pt x="5108" y="4918"/>
                    <a:pt x="5180" y="5037"/>
                    <a:pt x="5239" y="5156"/>
                  </a:cubicBezTo>
                  <a:cubicBezTo>
                    <a:pt x="5268" y="5232"/>
                    <a:pt x="5334" y="5271"/>
                    <a:pt x="5409" y="5271"/>
                  </a:cubicBezTo>
                  <a:cubicBezTo>
                    <a:pt x="5427" y="5271"/>
                    <a:pt x="5446" y="5268"/>
                    <a:pt x="5465" y="5263"/>
                  </a:cubicBezTo>
                  <a:cubicBezTo>
                    <a:pt x="5549" y="5228"/>
                    <a:pt x="5596" y="5132"/>
                    <a:pt x="5572" y="5037"/>
                  </a:cubicBezTo>
                  <a:cubicBezTo>
                    <a:pt x="5489" y="4871"/>
                    <a:pt x="5406" y="4728"/>
                    <a:pt x="5275" y="4597"/>
                  </a:cubicBezTo>
                  <a:cubicBezTo>
                    <a:pt x="5013" y="4335"/>
                    <a:pt x="4680" y="4192"/>
                    <a:pt x="4322" y="4192"/>
                  </a:cubicBezTo>
                  <a:cubicBezTo>
                    <a:pt x="3965" y="4192"/>
                    <a:pt x="3620" y="4323"/>
                    <a:pt x="3370" y="4597"/>
                  </a:cubicBezTo>
                  <a:lnTo>
                    <a:pt x="1917" y="6037"/>
                  </a:lnTo>
                  <a:cubicBezTo>
                    <a:pt x="1893" y="6049"/>
                    <a:pt x="1882" y="6061"/>
                    <a:pt x="1870" y="6097"/>
                  </a:cubicBezTo>
                  <a:lnTo>
                    <a:pt x="405" y="7549"/>
                  </a:lnTo>
                  <a:cubicBezTo>
                    <a:pt x="155" y="7811"/>
                    <a:pt x="0" y="8145"/>
                    <a:pt x="0" y="8502"/>
                  </a:cubicBezTo>
                  <a:cubicBezTo>
                    <a:pt x="0" y="8859"/>
                    <a:pt x="131" y="9204"/>
                    <a:pt x="405" y="9454"/>
                  </a:cubicBezTo>
                  <a:cubicBezTo>
                    <a:pt x="655" y="9716"/>
                    <a:pt x="1000" y="9859"/>
                    <a:pt x="1358" y="9859"/>
                  </a:cubicBezTo>
                  <a:cubicBezTo>
                    <a:pt x="1715" y="9859"/>
                    <a:pt x="2060" y="9728"/>
                    <a:pt x="2310" y="9454"/>
                  </a:cubicBezTo>
                  <a:lnTo>
                    <a:pt x="3251" y="8526"/>
                  </a:lnTo>
                  <a:cubicBezTo>
                    <a:pt x="3322" y="8442"/>
                    <a:pt x="3322" y="8347"/>
                    <a:pt x="3251" y="8264"/>
                  </a:cubicBezTo>
                  <a:cubicBezTo>
                    <a:pt x="3209" y="8228"/>
                    <a:pt x="3164" y="8210"/>
                    <a:pt x="3120" y="8210"/>
                  </a:cubicBezTo>
                  <a:cubicBezTo>
                    <a:pt x="3075" y="8210"/>
                    <a:pt x="3030" y="8228"/>
                    <a:pt x="2989" y="8264"/>
                  </a:cubicBezTo>
                  <a:lnTo>
                    <a:pt x="2060" y="9204"/>
                  </a:lnTo>
                  <a:cubicBezTo>
                    <a:pt x="1858" y="9395"/>
                    <a:pt x="1608" y="9502"/>
                    <a:pt x="1358" y="9502"/>
                  </a:cubicBezTo>
                  <a:cubicBezTo>
                    <a:pt x="1108" y="9502"/>
                    <a:pt x="834" y="9395"/>
                    <a:pt x="655" y="9204"/>
                  </a:cubicBezTo>
                  <a:cubicBezTo>
                    <a:pt x="465" y="9014"/>
                    <a:pt x="358" y="8764"/>
                    <a:pt x="358" y="8502"/>
                  </a:cubicBezTo>
                  <a:cubicBezTo>
                    <a:pt x="358" y="8252"/>
                    <a:pt x="465" y="7990"/>
                    <a:pt x="655" y="7811"/>
                  </a:cubicBezTo>
                  <a:lnTo>
                    <a:pt x="1941" y="6526"/>
                  </a:lnTo>
                  <a:cubicBezTo>
                    <a:pt x="2072" y="6835"/>
                    <a:pt x="2251" y="7121"/>
                    <a:pt x="2501" y="7371"/>
                  </a:cubicBezTo>
                  <a:cubicBezTo>
                    <a:pt x="3001" y="7859"/>
                    <a:pt x="3632" y="8133"/>
                    <a:pt x="4322" y="8133"/>
                  </a:cubicBezTo>
                  <a:cubicBezTo>
                    <a:pt x="5001" y="8133"/>
                    <a:pt x="5656" y="7871"/>
                    <a:pt x="6132" y="7371"/>
                  </a:cubicBezTo>
                  <a:lnTo>
                    <a:pt x="9097" y="4418"/>
                  </a:lnTo>
                  <a:cubicBezTo>
                    <a:pt x="10109" y="3382"/>
                    <a:pt x="10109" y="1751"/>
                    <a:pt x="9097" y="751"/>
                  </a:cubicBezTo>
                  <a:cubicBezTo>
                    <a:pt x="8597" y="251"/>
                    <a:pt x="7939" y="1"/>
                    <a:pt x="72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8" name="Google Shape;6488;p136"/>
          <p:cNvGrpSpPr/>
          <p:nvPr>
            <p:custDataLst>
              <p:tags r:id="rId18"/>
            </p:custDataLst>
          </p:nvPr>
        </p:nvGrpSpPr>
        <p:grpSpPr>
          <a:xfrm>
            <a:off x="2527225" y="3772317"/>
            <a:ext cx="354778" cy="339271"/>
            <a:chOff x="5045500" y="842250"/>
            <a:chExt cx="503875" cy="481850"/>
          </a:xfrm>
        </p:grpSpPr>
        <p:sp>
          <p:nvSpPr>
            <p:cNvPr id="6489" name="Google Shape;6489;p136"/>
            <p:cNvSpPr/>
            <p:nvPr>
              <p:custDataLst>
                <p:tags r:id="rId19"/>
              </p:custDataLst>
            </p:nvPr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90" name="Google Shape;6490;p136"/>
            <p:cNvSpPr/>
            <p:nvPr>
              <p:custDataLst>
                <p:tags r:id="rId20"/>
              </p:custDataLst>
            </p:nvPr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8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GB" sz="2400"/>
              <a:t>Scoring Standards</a:t>
            </a:r>
          </a:p>
        </p:txBody>
      </p:sp>
      <p:sp>
        <p:nvSpPr>
          <p:cNvPr id="1294" name="Google Shape;1294;p89">
            <a:hlinkClick r:id="rId3" action="ppaction://hlinksldjump"/>
          </p:cNvPr>
          <p:cNvSpPr/>
          <p:nvPr/>
        </p:nvSpPr>
        <p:spPr>
          <a:xfrm>
            <a:off x="4459398" y="134651"/>
            <a:ext cx="225209" cy="207616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5" name="Google Shape;1295;p89">
            <a:hlinkClick r:id="" action="ppaction://hlinkshowjump?jump=nextslide"/>
          </p:cNvPr>
          <p:cNvSpPr/>
          <p:nvPr/>
        </p:nvSpPr>
        <p:spPr>
          <a:xfrm>
            <a:off x="4868757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6" name="Google Shape;1296;p89">
            <a:hlinkClick r:id="" action="ppaction://hlinkshowjump?jump=nextslide"/>
          </p:cNvPr>
          <p:cNvSpPr/>
          <p:nvPr/>
        </p:nvSpPr>
        <p:spPr>
          <a:xfrm flipH="1">
            <a:off x="4107432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" name="表格 9"/>
          <p:cNvGraphicFramePr/>
          <p:nvPr/>
        </p:nvGraphicFramePr>
        <p:xfrm>
          <a:off x="1347470" y="1120775"/>
          <a:ext cx="6399530" cy="3185160"/>
        </p:xfrm>
        <a:graphic>
          <a:graphicData uri="http://schemas.openxmlformats.org/drawingml/2006/table">
            <a:tbl>
              <a:tblPr firstRow="1" bandRow="1">
                <a:tableStyleId>{CC90762C-E28E-4BB0-9635-4A59BAB04F7C}</a:tableStyleId>
              </a:tblPr>
              <a:tblGrid>
                <a:gridCol w="725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4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Scale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meaning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the two factors are of equal importance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one factor is slightly more important than the other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one factor is significantly more important than the other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7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one factor is strongly more important than the other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One factor is infinitely more important than the other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2,4,6,8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The median factor of the two adjacent judgements above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Reciprocal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The judgment aij compared with i, then the judgment "aji = 1/aij" compared with factor j.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1" name="http://photo-static-api.fotomore.com/creative/vcg/400/version23/VCG41521204599.jpg?uid=386&amp;timestamp=1716378414&amp;sign=50b0cac5dacaee839a52220bbc8ba723" descr="箭头"/>
          <p:cNvPicPr>
            <a:picLocks noChangeAspect="1"/>
          </p:cNvPicPr>
          <p:nvPr/>
        </p:nvPicPr>
        <p:blipFill>
          <a:blip r:embed="rId4"/>
          <a:srcRect l="102" t="21796" r="-4987" b="65831"/>
          <a:stretch>
            <a:fillRect/>
          </a:stretch>
        </p:blipFill>
        <p:spPr>
          <a:xfrm rot="5400000" flipV="1">
            <a:off x="7235190" y="2277745"/>
            <a:ext cx="1753870" cy="28638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747000" y="3249930"/>
            <a:ext cx="859155" cy="3467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600" b="1">
                <a:gradFill>
                  <a:gsLst>
                    <a:gs pos="0">
                      <a:srgbClr val="EB95FA"/>
                    </a:gs>
                    <a:gs pos="50000">
                      <a:srgbClr val="63D0F9"/>
                    </a:gs>
                    <a:gs pos="100000">
                      <a:srgbClr val="78FB93"/>
                    </a:gs>
                  </a:gsLst>
                  <a:lin ang="2700000" scaled="1"/>
                </a:gradFill>
                <a:latin typeface="Text Book" panose="02000503000000000000" charset="0"/>
                <a:cs typeface="Text Book" panose="02000503000000000000" charset="0"/>
              </a:rPr>
              <a:t>stronger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8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Constructing Matrices</a:t>
            </a:r>
          </a:p>
        </p:txBody>
      </p:sp>
      <p:sp>
        <p:nvSpPr>
          <p:cNvPr id="1181" name="Google Shape;1181;p85">
            <a:hlinkClick r:id="rId3" action="ppaction://hlinksldjump"/>
          </p:cNvPr>
          <p:cNvSpPr/>
          <p:nvPr/>
        </p:nvSpPr>
        <p:spPr>
          <a:xfrm>
            <a:off x="4459398" y="134651"/>
            <a:ext cx="225209" cy="207616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85">
            <a:hlinkClick r:id="" action="ppaction://hlinkshowjump?jump=nextslide"/>
          </p:cNvPr>
          <p:cNvSpPr/>
          <p:nvPr/>
        </p:nvSpPr>
        <p:spPr>
          <a:xfrm>
            <a:off x="4868757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85">
            <a:hlinkClick r:id="" action="ppaction://hlinkshowjump?jump=nextslide"/>
          </p:cNvPr>
          <p:cNvSpPr/>
          <p:nvPr/>
        </p:nvSpPr>
        <p:spPr>
          <a:xfrm flipH="1">
            <a:off x="4107432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文本框 6"/>
          <p:cNvSpPr txBox="1"/>
          <p:nvPr/>
        </p:nvSpPr>
        <p:spPr>
          <a:xfrm>
            <a:off x="1084580" y="3235325"/>
            <a:ext cx="2486660" cy="5670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800">
                <a:solidFill>
                  <a:srgbClr val="00B0F0"/>
                </a:solidFill>
                <a:latin typeface="Text Book" panose="02000503000000000000" charset="0"/>
                <a:cs typeface="Text Book" panose="02000503000000000000" charset="0"/>
              </a:rPr>
              <a:t>Questionnaire on mental state of college students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460" y="1736725"/>
            <a:ext cx="1612900" cy="1498600"/>
          </a:xfrm>
          <a:prstGeom prst="rect">
            <a:avLst/>
          </a:prstGeom>
        </p:spPr>
      </p:pic>
      <p:pic>
        <p:nvPicPr>
          <p:cNvPr id="9" name="http://photo-static-api.fotomore.com/creative/vcg/400/new/VCG41N1177409075.jpg?uid=386&amp;timestamp=1716379945&amp;sign=c9d2f9af0d8a36c8536767a2811df955" descr="的箭头"/>
          <p:cNvPicPr>
            <a:picLocks noChangeAspect="1"/>
          </p:cNvPicPr>
          <p:nvPr/>
        </p:nvPicPr>
        <p:blipFill>
          <a:blip r:embed="rId5"/>
          <a:srcRect l="8100" t="6655" r="70256" b="71848"/>
          <a:stretch>
            <a:fillRect/>
          </a:stretch>
        </p:blipFill>
        <p:spPr>
          <a:xfrm>
            <a:off x="3755390" y="1929130"/>
            <a:ext cx="1113155" cy="1113155"/>
          </a:xfrm>
          <a:prstGeom prst="rect">
            <a:avLst/>
          </a:prstGeom>
        </p:spPr>
      </p:pic>
      <p:graphicFrame>
        <p:nvGraphicFramePr>
          <p:cNvPr id="10" name="表格 9"/>
          <p:cNvGraphicFramePr/>
          <p:nvPr/>
        </p:nvGraphicFramePr>
        <p:xfrm>
          <a:off x="5418455" y="1449705"/>
          <a:ext cx="3406775" cy="2316480"/>
        </p:xfrm>
        <a:graphic>
          <a:graphicData uri="http://schemas.openxmlformats.org/drawingml/2006/table">
            <a:tbl>
              <a:tblPr firstRow="1" firstCol="1" bandRow="1">
                <a:tableStyleId>{84949B0D-5217-4FA5-908B-43AE2529D3D7}</a:tableStyleId>
              </a:tblPr>
              <a:tblGrid>
                <a:gridCol w="161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56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24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Sr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Ic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Sq</a:t>
                      </a:r>
                      <a:endParaRPr lang="zh-CN" altLang="en-US" sz="1400"/>
                    </a:p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E</a:t>
                      </a:r>
                      <a:r>
                        <a:rPr lang="en-US" altLang="zh-CN"/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Study and research</a:t>
                      </a:r>
                      <a:r>
                        <a:rPr lang="en-US" altLang="zh-CN"/>
                        <a:t>(Sr)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Interpersonal communication</a:t>
                      </a:r>
                      <a:r>
                        <a:rPr lang="en-US" altLang="zh-CN"/>
                        <a:t>(Ic)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1/9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Sleep quality</a:t>
                      </a:r>
                      <a:r>
                        <a:rPr lang="en-US" altLang="zh-CN"/>
                        <a:t>(Sq)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Eating habit</a:t>
                      </a:r>
                      <a:r>
                        <a:rPr lang="en-US" altLang="zh-CN"/>
                        <a:t>(Eh)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3879850" y="1929130"/>
            <a:ext cx="792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00B050"/>
                </a:solidFill>
                <a:latin typeface="汉仪力量黑简" panose="00020600040101010101" charset="-122"/>
                <a:ea typeface="汉仪力量黑简" panose="00020600040101010101" charset="-122"/>
                <a:cs typeface="+mn-lt"/>
              </a:rPr>
              <a:t>scoring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8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Calculating weight</a:t>
            </a:r>
          </a:p>
        </p:txBody>
      </p:sp>
      <p:sp>
        <p:nvSpPr>
          <p:cNvPr id="1181" name="Google Shape;1181;p85">
            <a:hlinkClick r:id="rId3" action="ppaction://hlinksldjump"/>
          </p:cNvPr>
          <p:cNvSpPr/>
          <p:nvPr/>
        </p:nvSpPr>
        <p:spPr>
          <a:xfrm>
            <a:off x="4459398" y="134651"/>
            <a:ext cx="225209" cy="207616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85">
            <a:hlinkClick r:id="" action="ppaction://hlinkshowjump?jump=nextslide"/>
          </p:cNvPr>
          <p:cNvSpPr/>
          <p:nvPr/>
        </p:nvSpPr>
        <p:spPr>
          <a:xfrm>
            <a:off x="4868757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85">
            <a:hlinkClick r:id="" action="ppaction://hlinkshowjump?jump=nextslide"/>
          </p:cNvPr>
          <p:cNvSpPr/>
          <p:nvPr/>
        </p:nvSpPr>
        <p:spPr>
          <a:xfrm flipH="1">
            <a:off x="4107432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990" y="1781810"/>
            <a:ext cx="1653540" cy="1471930"/>
          </a:xfrm>
          <a:prstGeom prst="rect">
            <a:avLst/>
          </a:prstGeom>
        </p:spPr>
      </p:pic>
      <p:pic>
        <p:nvPicPr>
          <p:cNvPr id="3" name="图片 2" descr="ff05757e30f318b6d76577b0459930ff"/>
          <p:cNvPicPr>
            <a:picLocks noChangeAspect="1"/>
          </p:cNvPicPr>
          <p:nvPr/>
        </p:nvPicPr>
        <p:blipFill>
          <a:blip r:embed="rId5"/>
          <a:srcRect l="30299" t="21541" r="29604" b="19277"/>
          <a:stretch>
            <a:fillRect/>
          </a:stretch>
        </p:blipFill>
        <p:spPr>
          <a:xfrm>
            <a:off x="3719830" y="2205990"/>
            <a:ext cx="915035" cy="729615"/>
          </a:xfrm>
          <a:prstGeom prst="rect">
            <a:avLst/>
          </a:prstGeom>
        </p:spPr>
      </p:pic>
      <p:pic>
        <p:nvPicPr>
          <p:cNvPr id="9" name="http://photo-static-api.fotomore.com/creative/vcg/400/new/VCG41N1177409075.jpg?uid=386&amp;timestamp=1716379945&amp;sign=c9d2f9af0d8a36c8536767a2811df955" descr="的箭头"/>
          <p:cNvPicPr>
            <a:picLocks noChangeAspect="1"/>
          </p:cNvPicPr>
          <p:nvPr/>
        </p:nvPicPr>
        <p:blipFill>
          <a:blip r:embed="rId6"/>
          <a:srcRect l="8100" t="6655" r="70256" b="71848"/>
          <a:stretch>
            <a:fillRect/>
          </a:stretch>
        </p:blipFill>
        <p:spPr>
          <a:xfrm>
            <a:off x="2800350" y="2099945"/>
            <a:ext cx="835660" cy="8356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894330" y="2099945"/>
            <a:ext cx="5575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标准粗黑" panose="02000503000000000000" charset="-122"/>
                <a:ea typeface="标准粗黑" panose="02000503000000000000" charset="-122"/>
              </a:rPr>
              <a:t>input</a:t>
            </a:r>
          </a:p>
        </p:txBody>
      </p:sp>
      <p:pic>
        <p:nvPicPr>
          <p:cNvPr id="5" name="http://photo-static-api.fotomore.com/creative/vcg/400/new/VCG41N1177409075.jpg?uid=386&amp;timestamp=1716379945&amp;sign=c9d2f9af0d8a36c8536767a2811df955" descr="的箭头"/>
          <p:cNvPicPr>
            <a:picLocks noChangeAspect="1"/>
          </p:cNvPicPr>
          <p:nvPr/>
        </p:nvPicPr>
        <p:blipFill>
          <a:blip r:embed="rId6"/>
          <a:srcRect l="8100" t="6655" r="70256" b="71848"/>
          <a:stretch>
            <a:fillRect/>
          </a:stretch>
        </p:blipFill>
        <p:spPr>
          <a:xfrm>
            <a:off x="4718685" y="2099945"/>
            <a:ext cx="835660" cy="8356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868545" y="2099945"/>
            <a:ext cx="4940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标准粗黑" panose="02000503000000000000" charset="-122"/>
                <a:ea typeface="标准粗黑" panose="02000503000000000000" charset="-122"/>
              </a:rPr>
              <a:t>AHP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rcRect r="4151"/>
          <a:stretch>
            <a:fillRect/>
          </a:stretch>
        </p:blipFill>
        <p:spPr>
          <a:xfrm>
            <a:off x="5688965" y="1937385"/>
            <a:ext cx="3035300" cy="126682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7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Weight proportion</a:t>
            </a:r>
          </a:p>
        </p:txBody>
      </p:sp>
      <p:sp>
        <p:nvSpPr>
          <p:cNvPr id="894" name="Google Shape;894;p75">
            <a:hlinkClick r:id="rId3" action="ppaction://hlinksldjump"/>
          </p:cNvPr>
          <p:cNvSpPr/>
          <p:nvPr/>
        </p:nvSpPr>
        <p:spPr>
          <a:xfrm>
            <a:off x="4459398" y="134651"/>
            <a:ext cx="225209" cy="207616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75">
            <a:hlinkClick r:id="" action="ppaction://hlinkshowjump?jump=nextslide"/>
          </p:cNvPr>
          <p:cNvSpPr/>
          <p:nvPr/>
        </p:nvSpPr>
        <p:spPr>
          <a:xfrm>
            <a:off x="4868757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75">
            <a:hlinkClick r:id="" action="ppaction://hlinkshowjump?jump=nextslide"/>
          </p:cNvPr>
          <p:cNvSpPr/>
          <p:nvPr/>
        </p:nvSpPr>
        <p:spPr>
          <a:xfrm flipH="1">
            <a:off x="4107432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75"/>
          <p:cNvSpPr txBox="1"/>
          <p:nvPr/>
        </p:nvSpPr>
        <p:spPr>
          <a:xfrm>
            <a:off x="130175" y="1369060"/>
            <a:ext cx="2426335" cy="102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500" b="1">
                <a:solidFill>
                  <a:schemeClr val="lt2"/>
                </a:solidFill>
                <a:latin typeface="DM Serif Text"/>
                <a:ea typeface="DM Serif Text"/>
                <a:cs typeface="DM Serif Text"/>
                <a:sym typeface="DM Serif Text"/>
              </a:rPr>
              <a:t>Interpersonal communication</a:t>
            </a:r>
          </a:p>
        </p:txBody>
      </p:sp>
      <p:sp>
        <p:nvSpPr>
          <p:cNvPr id="901" name="Google Shape;901;p75"/>
          <p:cNvSpPr txBox="1"/>
          <p:nvPr/>
        </p:nvSpPr>
        <p:spPr>
          <a:xfrm>
            <a:off x="720090" y="2901950"/>
            <a:ext cx="1682115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500" b="1">
                <a:solidFill>
                  <a:schemeClr val="lt2"/>
                </a:solidFill>
                <a:latin typeface="DM Serif Text"/>
                <a:ea typeface="DM Serif Text"/>
                <a:cs typeface="DM Serif Text"/>
                <a:sym typeface="DM Serif Text"/>
              </a:rPr>
              <a:t>Sleep quality</a:t>
            </a:r>
          </a:p>
        </p:txBody>
      </p:sp>
      <p:sp>
        <p:nvSpPr>
          <p:cNvPr id="903" name="Google Shape;903;p75"/>
          <p:cNvSpPr txBox="1"/>
          <p:nvPr/>
        </p:nvSpPr>
        <p:spPr>
          <a:xfrm>
            <a:off x="6581140" y="1625600"/>
            <a:ext cx="1682115" cy="668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500" b="1">
                <a:solidFill>
                  <a:schemeClr val="lt2"/>
                </a:solidFill>
                <a:latin typeface="DM Serif Text"/>
                <a:ea typeface="DM Serif Text"/>
                <a:cs typeface="DM Serif Text"/>
                <a:sym typeface="DM Serif Text"/>
              </a:rPr>
              <a:t>Eating habit</a:t>
            </a:r>
          </a:p>
        </p:txBody>
      </p:sp>
      <p:sp>
        <p:nvSpPr>
          <p:cNvPr id="905" name="Google Shape;905;p75"/>
          <p:cNvSpPr txBox="1"/>
          <p:nvPr/>
        </p:nvSpPr>
        <p:spPr>
          <a:xfrm>
            <a:off x="6865620" y="2901950"/>
            <a:ext cx="1682115" cy="6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500" b="1">
                <a:solidFill>
                  <a:schemeClr val="lt2"/>
                </a:solidFill>
                <a:latin typeface="DM Serif Text"/>
                <a:ea typeface="DM Serif Text"/>
                <a:cs typeface="DM Serif Text"/>
                <a:sym typeface="DM Serif Text"/>
              </a:rPr>
              <a:t>Study and research</a:t>
            </a:r>
            <a:endParaRPr lang="en-US" altLang="zh-CN" sz="2500" b="1">
              <a:solidFill>
                <a:schemeClr val="lt2"/>
              </a:solidFill>
              <a:latin typeface="DM Serif Text"/>
              <a:ea typeface="宋体" panose="02010600030101010101" pitchFamily="2" charset="-122"/>
              <a:cs typeface="DM Serif Text"/>
              <a:sym typeface="DM Serif Text"/>
            </a:endParaRPr>
          </a:p>
        </p:txBody>
      </p:sp>
      <p:sp>
        <p:nvSpPr>
          <p:cNvPr id="907" name="Google Shape;907;p75"/>
          <p:cNvSpPr txBox="1"/>
          <p:nvPr/>
        </p:nvSpPr>
        <p:spPr>
          <a:xfrm>
            <a:off x="5581650" y="1714500"/>
            <a:ext cx="1167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500" b="1">
                <a:solidFill>
                  <a:srgbClr val="A8DFFA"/>
                </a:solidFill>
                <a:latin typeface="DM Serif Text"/>
                <a:ea typeface="DM Serif Text"/>
                <a:cs typeface="DM Serif Text"/>
                <a:sym typeface="DM Serif Text"/>
              </a:rPr>
              <a:t>11.11</a:t>
            </a:r>
            <a:r>
              <a:rPr lang="en-GB" sz="2500" b="1">
                <a:solidFill>
                  <a:srgbClr val="A8DFFA"/>
                </a:solidFill>
                <a:latin typeface="DM Serif Text"/>
                <a:ea typeface="DM Serif Text"/>
                <a:cs typeface="DM Serif Text"/>
                <a:sym typeface="DM Serif Text"/>
              </a:rPr>
              <a:t>%</a:t>
            </a:r>
          </a:p>
        </p:txBody>
      </p:sp>
      <p:sp>
        <p:nvSpPr>
          <p:cNvPr id="908" name="Google Shape;908;p75"/>
          <p:cNvSpPr txBox="1"/>
          <p:nvPr/>
        </p:nvSpPr>
        <p:spPr>
          <a:xfrm>
            <a:off x="5581650" y="3026150"/>
            <a:ext cx="1167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500" b="1">
                <a:solidFill>
                  <a:srgbClr val="00B0F0"/>
                </a:solidFill>
                <a:latin typeface="DM Serif Text"/>
                <a:ea typeface="DM Serif Text"/>
                <a:cs typeface="DM Serif Text"/>
                <a:sym typeface="DM Serif Text"/>
              </a:rPr>
              <a:t>61.86</a:t>
            </a:r>
            <a:r>
              <a:rPr lang="en-GB" sz="2500" b="1">
                <a:solidFill>
                  <a:srgbClr val="00B0F0"/>
                </a:solidFill>
                <a:latin typeface="DM Serif Text"/>
                <a:ea typeface="DM Serif Text"/>
                <a:cs typeface="DM Serif Text"/>
                <a:sym typeface="DM Serif Text"/>
              </a:rPr>
              <a:t>%</a:t>
            </a:r>
          </a:p>
        </p:txBody>
      </p:sp>
      <p:sp>
        <p:nvSpPr>
          <p:cNvPr id="909" name="Google Shape;909;p75"/>
          <p:cNvSpPr txBox="1"/>
          <p:nvPr/>
        </p:nvSpPr>
        <p:spPr>
          <a:xfrm>
            <a:off x="2395200" y="1714500"/>
            <a:ext cx="1167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500" b="1">
                <a:solidFill>
                  <a:srgbClr val="63D9AD"/>
                </a:solidFill>
                <a:latin typeface="DM Serif Text"/>
                <a:ea typeface="DM Serif Text"/>
                <a:cs typeface="DM Serif Text"/>
                <a:sym typeface="DM Serif Text"/>
              </a:rPr>
              <a:t>6.41</a:t>
            </a:r>
            <a:r>
              <a:rPr lang="en-GB" sz="2500" b="1">
                <a:solidFill>
                  <a:srgbClr val="63D9AD"/>
                </a:solidFill>
                <a:latin typeface="DM Serif Text"/>
                <a:ea typeface="DM Serif Text"/>
                <a:cs typeface="DM Serif Text"/>
                <a:sym typeface="DM Serif Text"/>
              </a:rPr>
              <a:t>%</a:t>
            </a:r>
          </a:p>
        </p:txBody>
      </p:sp>
      <p:sp>
        <p:nvSpPr>
          <p:cNvPr id="910" name="Google Shape;910;p75"/>
          <p:cNvSpPr txBox="1"/>
          <p:nvPr/>
        </p:nvSpPr>
        <p:spPr>
          <a:xfrm>
            <a:off x="2395220" y="3026410"/>
            <a:ext cx="1289685" cy="446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500" b="1">
                <a:solidFill>
                  <a:srgbClr val="5C6F96"/>
                </a:solidFill>
                <a:latin typeface="DM Serif Text"/>
                <a:ea typeface="DM Serif Text"/>
                <a:cs typeface="DM Serif Text"/>
                <a:sym typeface="DM Serif Text"/>
              </a:rPr>
              <a:t>20.62</a:t>
            </a:r>
            <a:r>
              <a:rPr lang="en-GB" sz="2500" b="1">
                <a:solidFill>
                  <a:srgbClr val="5C6F96"/>
                </a:solidFill>
                <a:latin typeface="DM Serif Text"/>
                <a:ea typeface="DM Serif Text"/>
                <a:cs typeface="DM Serif Text"/>
                <a:sym typeface="DM Serif Text"/>
              </a:rPr>
              <a:t>%</a:t>
            </a:r>
          </a:p>
        </p:txBody>
      </p:sp>
      <p:pic>
        <p:nvPicPr>
          <p:cNvPr id="7" name="图片 6" descr="统计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435735"/>
            <a:ext cx="4724400" cy="2647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7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Perform consistency checks</a:t>
            </a:r>
          </a:p>
        </p:txBody>
      </p:sp>
      <p:sp>
        <p:nvSpPr>
          <p:cNvPr id="894" name="Google Shape;894;p75">
            <a:hlinkClick r:id="rId3" action="ppaction://hlinksldjump"/>
          </p:cNvPr>
          <p:cNvSpPr/>
          <p:nvPr/>
        </p:nvSpPr>
        <p:spPr>
          <a:xfrm>
            <a:off x="4459398" y="134651"/>
            <a:ext cx="225209" cy="207616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75">
            <a:hlinkClick r:id="" action="ppaction://hlinkshowjump?jump=nextslide"/>
          </p:cNvPr>
          <p:cNvSpPr/>
          <p:nvPr/>
        </p:nvSpPr>
        <p:spPr>
          <a:xfrm>
            <a:off x="4868757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75">
            <a:hlinkClick r:id="" action="ppaction://hlinkshowjump?jump=nextslide"/>
          </p:cNvPr>
          <p:cNvSpPr/>
          <p:nvPr/>
        </p:nvSpPr>
        <p:spPr>
          <a:xfrm flipH="1">
            <a:off x="4107432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80" name="Google Shape;1080;p81"/>
          <p:cNvPicPr preferRelativeResize="0"/>
          <p:nvPr/>
        </p:nvPicPr>
        <p:blipFill rotWithShape="1">
          <a:blip r:embed="rId4">
            <a:alphaModFix amt="87000"/>
          </a:blip>
          <a:srcRect/>
          <a:stretch>
            <a:fillRect/>
          </a:stretch>
        </p:blipFill>
        <p:spPr>
          <a:xfrm rot="117636">
            <a:off x="-375296" y="726998"/>
            <a:ext cx="2707515" cy="27075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1" name="Google Shape;1081;p81"/>
          <p:cNvGrpSpPr/>
          <p:nvPr/>
        </p:nvGrpSpPr>
        <p:grpSpPr>
          <a:xfrm flipH="1">
            <a:off x="-281033" y="1541951"/>
            <a:ext cx="3046765" cy="5044129"/>
            <a:chOff x="1559750" y="1367850"/>
            <a:chExt cx="2473425" cy="4094925"/>
          </a:xfrm>
        </p:grpSpPr>
        <p:sp>
          <p:nvSpPr>
            <p:cNvPr id="1082" name="Google Shape;1082;p81"/>
            <p:cNvSpPr/>
            <p:nvPr/>
          </p:nvSpPr>
          <p:spPr>
            <a:xfrm>
              <a:off x="2691425" y="4396900"/>
              <a:ext cx="375025" cy="650500"/>
            </a:xfrm>
            <a:custGeom>
              <a:avLst/>
              <a:gdLst/>
              <a:ahLst/>
              <a:cxnLst/>
              <a:rect l="l" t="t" r="r" b="b"/>
              <a:pathLst>
                <a:path w="15001" h="26020" extrusionOk="0">
                  <a:moveTo>
                    <a:pt x="14970" y="1"/>
                  </a:moveTo>
                  <a:cubicBezTo>
                    <a:pt x="12807" y="1443"/>
                    <a:pt x="10863" y="3167"/>
                    <a:pt x="9076" y="5063"/>
                  </a:cubicBezTo>
                  <a:cubicBezTo>
                    <a:pt x="8183" y="6004"/>
                    <a:pt x="7336" y="6991"/>
                    <a:pt x="6537" y="8010"/>
                  </a:cubicBezTo>
                  <a:cubicBezTo>
                    <a:pt x="5753" y="9045"/>
                    <a:pt x="5016" y="10126"/>
                    <a:pt x="4327" y="11223"/>
                  </a:cubicBezTo>
                  <a:cubicBezTo>
                    <a:pt x="3668" y="12336"/>
                    <a:pt x="3041" y="13496"/>
                    <a:pt x="2509" y="14672"/>
                  </a:cubicBezTo>
                  <a:cubicBezTo>
                    <a:pt x="1976" y="15863"/>
                    <a:pt x="1505" y="17086"/>
                    <a:pt x="1129" y="18324"/>
                  </a:cubicBezTo>
                  <a:cubicBezTo>
                    <a:pt x="753" y="19578"/>
                    <a:pt x="471" y="20847"/>
                    <a:pt x="283" y="22133"/>
                  </a:cubicBezTo>
                  <a:cubicBezTo>
                    <a:pt x="95" y="23418"/>
                    <a:pt x="1" y="24719"/>
                    <a:pt x="16" y="26020"/>
                  </a:cubicBezTo>
                  <a:lnTo>
                    <a:pt x="126" y="26020"/>
                  </a:lnTo>
                  <a:cubicBezTo>
                    <a:pt x="142" y="25691"/>
                    <a:pt x="173" y="25377"/>
                    <a:pt x="204" y="25048"/>
                  </a:cubicBezTo>
                  <a:cubicBezTo>
                    <a:pt x="236" y="24735"/>
                    <a:pt x="267" y="24421"/>
                    <a:pt x="314" y="24092"/>
                  </a:cubicBezTo>
                  <a:cubicBezTo>
                    <a:pt x="393" y="23449"/>
                    <a:pt x="487" y="22822"/>
                    <a:pt x="612" y="22195"/>
                  </a:cubicBezTo>
                  <a:cubicBezTo>
                    <a:pt x="863" y="20926"/>
                    <a:pt x="1176" y="19688"/>
                    <a:pt x="1584" y="18481"/>
                  </a:cubicBezTo>
                  <a:cubicBezTo>
                    <a:pt x="1991" y="17258"/>
                    <a:pt x="2462" y="16067"/>
                    <a:pt x="3010" y="14907"/>
                  </a:cubicBezTo>
                  <a:cubicBezTo>
                    <a:pt x="3543" y="13747"/>
                    <a:pt x="4154" y="12618"/>
                    <a:pt x="4813" y="11521"/>
                  </a:cubicBezTo>
                  <a:cubicBezTo>
                    <a:pt x="5487" y="10424"/>
                    <a:pt x="6208" y="9374"/>
                    <a:pt x="6976" y="8339"/>
                  </a:cubicBezTo>
                  <a:cubicBezTo>
                    <a:pt x="7728" y="7305"/>
                    <a:pt x="8559" y="6317"/>
                    <a:pt x="9405" y="5361"/>
                  </a:cubicBezTo>
                  <a:cubicBezTo>
                    <a:pt x="10267" y="4405"/>
                    <a:pt x="11145" y="3480"/>
                    <a:pt x="12086" y="2587"/>
                  </a:cubicBezTo>
                  <a:cubicBezTo>
                    <a:pt x="13010" y="1693"/>
                    <a:pt x="13982" y="847"/>
                    <a:pt x="15001" y="48"/>
                  </a:cubicBezTo>
                  <a:lnTo>
                    <a:pt x="1497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81"/>
            <p:cNvSpPr/>
            <p:nvPr/>
          </p:nvSpPr>
          <p:spPr>
            <a:xfrm>
              <a:off x="2261950" y="4485850"/>
              <a:ext cx="541975" cy="976925"/>
            </a:xfrm>
            <a:custGeom>
              <a:avLst/>
              <a:gdLst/>
              <a:ahLst/>
              <a:cxnLst/>
              <a:rect l="l" t="t" r="r" b="b"/>
              <a:pathLst>
                <a:path w="21679" h="39077" extrusionOk="0">
                  <a:moveTo>
                    <a:pt x="21615" y="1"/>
                  </a:moveTo>
                  <a:cubicBezTo>
                    <a:pt x="20894" y="1740"/>
                    <a:pt x="20158" y="3465"/>
                    <a:pt x="19374" y="5173"/>
                  </a:cubicBezTo>
                  <a:cubicBezTo>
                    <a:pt x="18606" y="6882"/>
                    <a:pt x="17807" y="8590"/>
                    <a:pt x="16976" y="10267"/>
                  </a:cubicBezTo>
                  <a:cubicBezTo>
                    <a:pt x="16145" y="11960"/>
                    <a:pt x="15283" y="13622"/>
                    <a:pt x="14358" y="15252"/>
                  </a:cubicBezTo>
                  <a:cubicBezTo>
                    <a:pt x="13433" y="16882"/>
                    <a:pt x="12462" y="18481"/>
                    <a:pt x="11333" y="19954"/>
                  </a:cubicBezTo>
                  <a:cubicBezTo>
                    <a:pt x="11051" y="20330"/>
                    <a:pt x="10753" y="20691"/>
                    <a:pt x="10455" y="21020"/>
                  </a:cubicBezTo>
                  <a:cubicBezTo>
                    <a:pt x="10299" y="21192"/>
                    <a:pt x="10142" y="21365"/>
                    <a:pt x="9985" y="21537"/>
                  </a:cubicBezTo>
                  <a:cubicBezTo>
                    <a:pt x="9891" y="21616"/>
                    <a:pt x="9813" y="21694"/>
                    <a:pt x="9734" y="21772"/>
                  </a:cubicBezTo>
                  <a:cubicBezTo>
                    <a:pt x="9640" y="21851"/>
                    <a:pt x="9562" y="21929"/>
                    <a:pt x="9468" y="22023"/>
                  </a:cubicBezTo>
                  <a:cubicBezTo>
                    <a:pt x="8794" y="22681"/>
                    <a:pt x="8151" y="23371"/>
                    <a:pt x="7524" y="24092"/>
                  </a:cubicBezTo>
                  <a:cubicBezTo>
                    <a:pt x="6286" y="25518"/>
                    <a:pt x="5126" y="27023"/>
                    <a:pt x="4092" y="28606"/>
                  </a:cubicBezTo>
                  <a:cubicBezTo>
                    <a:pt x="3057" y="30189"/>
                    <a:pt x="2148" y="31851"/>
                    <a:pt x="1411" y="33591"/>
                  </a:cubicBezTo>
                  <a:cubicBezTo>
                    <a:pt x="1051" y="34468"/>
                    <a:pt x="753" y="35362"/>
                    <a:pt x="502" y="36287"/>
                  </a:cubicBezTo>
                  <a:cubicBezTo>
                    <a:pt x="251" y="37196"/>
                    <a:pt x="79" y="38136"/>
                    <a:pt x="1" y="39077"/>
                  </a:cubicBezTo>
                  <a:lnTo>
                    <a:pt x="110" y="39077"/>
                  </a:lnTo>
                  <a:cubicBezTo>
                    <a:pt x="377" y="37227"/>
                    <a:pt x="957" y="35425"/>
                    <a:pt x="1725" y="33732"/>
                  </a:cubicBezTo>
                  <a:cubicBezTo>
                    <a:pt x="2493" y="32023"/>
                    <a:pt x="3449" y="30409"/>
                    <a:pt x="4499" y="28857"/>
                  </a:cubicBezTo>
                  <a:cubicBezTo>
                    <a:pt x="5549" y="27321"/>
                    <a:pt x="6694" y="25848"/>
                    <a:pt x="7947" y="24453"/>
                  </a:cubicBezTo>
                  <a:cubicBezTo>
                    <a:pt x="8559" y="23747"/>
                    <a:pt x="9201" y="23073"/>
                    <a:pt x="9860" y="22415"/>
                  </a:cubicBezTo>
                  <a:cubicBezTo>
                    <a:pt x="9954" y="22337"/>
                    <a:pt x="10032" y="22258"/>
                    <a:pt x="10111" y="22180"/>
                  </a:cubicBezTo>
                  <a:cubicBezTo>
                    <a:pt x="10205" y="22101"/>
                    <a:pt x="10283" y="22007"/>
                    <a:pt x="10377" y="21929"/>
                  </a:cubicBezTo>
                  <a:cubicBezTo>
                    <a:pt x="10549" y="21757"/>
                    <a:pt x="10706" y="21584"/>
                    <a:pt x="10863" y="21412"/>
                  </a:cubicBezTo>
                  <a:cubicBezTo>
                    <a:pt x="11192" y="21051"/>
                    <a:pt x="11490" y="20675"/>
                    <a:pt x="11788" y="20299"/>
                  </a:cubicBezTo>
                  <a:cubicBezTo>
                    <a:pt x="12932" y="18778"/>
                    <a:pt x="13904" y="17164"/>
                    <a:pt x="14829" y="15518"/>
                  </a:cubicBezTo>
                  <a:cubicBezTo>
                    <a:pt x="15738" y="13857"/>
                    <a:pt x="16584" y="12180"/>
                    <a:pt x="17383" y="10471"/>
                  </a:cubicBezTo>
                  <a:cubicBezTo>
                    <a:pt x="18982" y="7054"/>
                    <a:pt x="20409" y="3574"/>
                    <a:pt x="21678" y="32"/>
                  </a:cubicBezTo>
                  <a:lnTo>
                    <a:pt x="2161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81"/>
            <p:cNvSpPr/>
            <p:nvPr/>
          </p:nvSpPr>
          <p:spPr>
            <a:xfrm>
              <a:off x="3622875" y="3374550"/>
              <a:ext cx="410300" cy="1275900"/>
            </a:xfrm>
            <a:custGeom>
              <a:avLst/>
              <a:gdLst/>
              <a:ahLst/>
              <a:cxnLst/>
              <a:rect l="l" t="t" r="r" b="b"/>
              <a:pathLst>
                <a:path w="16412" h="51036" extrusionOk="0">
                  <a:moveTo>
                    <a:pt x="424" y="0"/>
                  </a:moveTo>
                  <a:cubicBezTo>
                    <a:pt x="189" y="1113"/>
                    <a:pt x="95" y="2257"/>
                    <a:pt x="48" y="3386"/>
                  </a:cubicBezTo>
                  <a:cubicBezTo>
                    <a:pt x="1" y="4514"/>
                    <a:pt x="1" y="5659"/>
                    <a:pt x="48" y="6787"/>
                  </a:cubicBezTo>
                  <a:cubicBezTo>
                    <a:pt x="142" y="9060"/>
                    <a:pt x="408" y="11317"/>
                    <a:pt x="769" y="13559"/>
                  </a:cubicBezTo>
                  <a:cubicBezTo>
                    <a:pt x="1521" y="18041"/>
                    <a:pt x="2744" y="22430"/>
                    <a:pt x="4248" y="26709"/>
                  </a:cubicBezTo>
                  <a:cubicBezTo>
                    <a:pt x="5753" y="30988"/>
                    <a:pt x="7556" y="35173"/>
                    <a:pt x="9593" y="39217"/>
                  </a:cubicBezTo>
                  <a:cubicBezTo>
                    <a:pt x="10612" y="41239"/>
                    <a:pt x="11678" y="43246"/>
                    <a:pt x="12791" y="45221"/>
                  </a:cubicBezTo>
                  <a:cubicBezTo>
                    <a:pt x="13919" y="47180"/>
                    <a:pt x="15079" y="49124"/>
                    <a:pt x="16302" y="51036"/>
                  </a:cubicBezTo>
                  <a:lnTo>
                    <a:pt x="16412" y="50973"/>
                  </a:lnTo>
                  <a:cubicBezTo>
                    <a:pt x="15267" y="49014"/>
                    <a:pt x="14154" y="47055"/>
                    <a:pt x="13104" y="45048"/>
                  </a:cubicBezTo>
                  <a:cubicBezTo>
                    <a:pt x="12023" y="43058"/>
                    <a:pt x="10988" y="41051"/>
                    <a:pt x="10016" y="39014"/>
                  </a:cubicBezTo>
                  <a:cubicBezTo>
                    <a:pt x="9045" y="36976"/>
                    <a:pt x="8104" y="34923"/>
                    <a:pt x="7226" y="32838"/>
                  </a:cubicBezTo>
                  <a:cubicBezTo>
                    <a:pt x="6349" y="30753"/>
                    <a:pt x="5534" y="28653"/>
                    <a:pt x="4781" y="26521"/>
                  </a:cubicBezTo>
                  <a:cubicBezTo>
                    <a:pt x="4029" y="24405"/>
                    <a:pt x="3339" y="22242"/>
                    <a:pt x="2744" y="20079"/>
                  </a:cubicBezTo>
                  <a:cubicBezTo>
                    <a:pt x="2132" y="17900"/>
                    <a:pt x="1631" y="15706"/>
                    <a:pt x="1207" y="13480"/>
                  </a:cubicBezTo>
                  <a:cubicBezTo>
                    <a:pt x="800" y="11270"/>
                    <a:pt x="486" y="9029"/>
                    <a:pt x="345" y="6772"/>
                  </a:cubicBezTo>
                  <a:cubicBezTo>
                    <a:pt x="267" y="5643"/>
                    <a:pt x="220" y="4514"/>
                    <a:pt x="236" y="3386"/>
                  </a:cubicBezTo>
                  <a:cubicBezTo>
                    <a:pt x="236" y="2822"/>
                    <a:pt x="251" y="2257"/>
                    <a:pt x="298" y="1709"/>
                  </a:cubicBezTo>
                  <a:cubicBezTo>
                    <a:pt x="330" y="1145"/>
                    <a:pt x="377" y="580"/>
                    <a:pt x="471" y="16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81"/>
            <p:cNvSpPr/>
            <p:nvPr/>
          </p:nvSpPr>
          <p:spPr>
            <a:xfrm>
              <a:off x="1669475" y="2640000"/>
              <a:ext cx="118350" cy="75475"/>
            </a:xfrm>
            <a:custGeom>
              <a:avLst/>
              <a:gdLst/>
              <a:ahLst/>
              <a:cxnLst/>
              <a:rect l="l" t="t" r="r" b="b"/>
              <a:pathLst>
                <a:path w="4734" h="3019" extrusionOk="0">
                  <a:moveTo>
                    <a:pt x="630" y="0"/>
                  </a:moveTo>
                  <a:cubicBezTo>
                    <a:pt x="247" y="0"/>
                    <a:pt x="141" y="228"/>
                    <a:pt x="141" y="228"/>
                  </a:cubicBezTo>
                  <a:cubicBezTo>
                    <a:pt x="0" y="698"/>
                    <a:pt x="2649" y="1560"/>
                    <a:pt x="2649" y="1560"/>
                  </a:cubicBezTo>
                  <a:cubicBezTo>
                    <a:pt x="3260" y="1701"/>
                    <a:pt x="4734" y="3018"/>
                    <a:pt x="4734" y="3018"/>
                  </a:cubicBezTo>
                  <a:cubicBezTo>
                    <a:pt x="2380" y="505"/>
                    <a:pt x="1199" y="0"/>
                    <a:pt x="63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81"/>
            <p:cNvSpPr/>
            <p:nvPr/>
          </p:nvSpPr>
          <p:spPr>
            <a:xfrm>
              <a:off x="1673375" y="2774600"/>
              <a:ext cx="85075" cy="217525"/>
            </a:xfrm>
            <a:custGeom>
              <a:avLst/>
              <a:gdLst/>
              <a:ahLst/>
              <a:cxnLst/>
              <a:rect l="l" t="t" r="r" b="b"/>
              <a:pathLst>
                <a:path w="3403" h="8701" extrusionOk="0">
                  <a:moveTo>
                    <a:pt x="2634" y="1"/>
                  </a:moveTo>
                  <a:lnTo>
                    <a:pt x="2524" y="17"/>
                  </a:lnTo>
                  <a:cubicBezTo>
                    <a:pt x="2524" y="455"/>
                    <a:pt x="2477" y="894"/>
                    <a:pt x="2352" y="1302"/>
                  </a:cubicBezTo>
                  <a:cubicBezTo>
                    <a:pt x="2227" y="1725"/>
                    <a:pt x="2038" y="2101"/>
                    <a:pt x="1756" y="2383"/>
                  </a:cubicBezTo>
                  <a:cubicBezTo>
                    <a:pt x="1694" y="2462"/>
                    <a:pt x="1615" y="2524"/>
                    <a:pt x="1537" y="2587"/>
                  </a:cubicBezTo>
                  <a:cubicBezTo>
                    <a:pt x="1490" y="2618"/>
                    <a:pt x="1474" y="2634"/>
                    <a:pt x="1411" y="2666"/>
                  </a:cubicBezTo>
                  <a:cubicBezTo>
                    <a:pt x="1349" y="2713"/>
                    <a:pt x="1317" y="2760"/>
                    <a:pt x="1270" y="2791"/>
                  </a:cubicBezTo>
                  <a:cubicBezTo>
                    <a:pt x="1082" y="2948"/>
                    <a:pt x="910" y="3120"/>
                    <a:pt x="769" y="3308"/>
                  </a:cubicBezTo>
                  <a:cubicBezTo>
                    <a:pt x="471" y="3684"/>
                    <a:pt x="236" y="4123"/>
                    <a:pt x="110" y="4609"/>
                  </a:cubicBezTo>
                  <a:cubicBezTo>
                    <a:pt x="1" y="5095"/>
                    <a:pt x="48" y="5628"/>
                    <a:pt x="236" y="6083"/>
                  </a:cubicBezTo>
                  <a:cubicBezTo>
                    <a:pt x="424" y="6553"/>
                    <a:pt x="706" y="6945"/>
                    <a:pt x="1051" y="7274"/>
                  </a:cubicBezTo>
                  <a:cubicBezTo>
                    <a:pt x="1725" y="7932"/>
                    <a:pt x="2540" y="8371"/>
                    <a:pt x="3371" y="8700"/>
                  </a:cubicBezTo>
                  <a:lnTo>
                    <a:pt x="3402" y="8653"/>
                  </a:lnTo>
                  <a:cubicBezTo>
                    <a:pt x="2665" y="8136"/>
                    <a:pt x="1929" y="7619"/>
                    <a:pt x="1380" y="6960"/>
                  </a:cubicBezTo>
                  <a:cubicBezTo>
                    <a:pt x="1098" y="6647"/>
                    <a:pt x="863" y="6286"/>
                    <a:pt x="737" y="5910"/>
                  </a:cubicBezTo>
                  <a:cubicBezTo>
                    <a:pt x="596" y="5518"/>
                    <a:pt x="581" y="5126"/>
                    <a:pt x="675" y="4735"/>
                  </a:cubicBezTo>
                  <a:cubicBezTo>
                    <a:pt x="753" y="4343"/>
                    <a:pt x="957" y="3982"/>
                    <a:pt x="1192" y="3653"/>
                  </a:cubicBezTo>
                  <a:cubicBezTo>
                    <a:pt x="1317" y="3481"/>
                    <a:pt x="1458" y="3324"/>
                    <a:pt x="1615" y="3183"/>
                  </a:cubicBezTo>
                  <a:cubicBezTo>
                    <a:pt x="1647" y="3151"/>
                    <a:pt x="1694" y="3104"/>
                    <a:pt x="1709" y="3089"/>
                  </a:cubicBezTo>
                  <a:cubicBezTo>
                    <a:pt x="1756" y="3057"/>
                    <a:pt x="1819" y="3010"/>
                    <a:pt x="1866" y="2963"/>
                  </a:cubicBezTo>
                  <a:cubicBezTo>
                    <a:pt x="1960" y="2885"/>
                    <a:pt x="2038" y="2791"/>
                    <a:pt x="2117" y="2697"/>
                  </a:cubicBezTo>
                  <a:cubicBezTo>
                    <a:pt x="2446" y="2321"/>
                    <a:pt x="2603" y="1850"/>
                    <a:pt x="2681" y="1380"/>
                  </a:cubicBezTo>
                  <a:cubicBezTo>
                    <a:pt x="2744" y="910"/>
                    <a:pt x="2744" y="455"/>
                    <a:pt x="263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81"/>
            <p:cNvSpPr/>
            <p:nvPr/>
          </p:nvSpPr>
          <p:spPr>
            <a:xfrm>
              <a:off x="1698450" y="2987775"/>
              <a:ext cx="228875" cy="326850"/>
            </a:xfrm>
            <a:custGeom>
              <a:avLst/>
              <a:gdLst/>
              <a:ahLst/>
              <a:cxnLst/>
              <a:rect l="l" t="t" r="r" b="b"/>
              <a:pathLst>
                <a:path w="9155" h="13074" extrusionOk="0">
                  <a:moveTo>
                    <a:pt x="2274" y="1"/>
                  </a:moveTo>
                  <a:cubicBezTo>
                    <a:pt x="2054" y="16"/>
                    <a:pt x="1835" y="63"/>
                    <a:pt x="1615" y="142"/>
                  </a:cubicBezTo>
                  <a:cubicBezTo>
                    <a:pt x="1176" y="283"/>
                    <a:pt x="785" y="596"/>
                    <a:pt x="534" y="988"/>
                  </a:cubicBezTo>
                  <a:cubicBezTo>
                    <a:pt x="283" y="1380"/>
                    <a:pt x="158" y="1819"/>
                    <a:pt x="79" y="2242"/>
                  </a:cubicBezTo>
                  <a:cubicBezTo>
                    <a:pt x="17" y="2665"/>
                    <a:pt x="1" y="3104"/>
                    <a:pt x="17" y="3527"/>
                  </a:cubicBezTo>
                  <a:lnTo>
                    <a:pt x="17" y="3543"/>
                  </a:lnTo>
                  <a:cubicBezTo>
                    <a:pt x="48" y="3716"/>
                    <a:pt x="79" y="3841"/>
                    <a:pt x="126" y="3982"/>
                  </a:cubicBezTo>
                  <a:cubicBezTo>
                    <a:pt x="173" y="4107"/>
                    <a:pt x="220" y="4248"/>
                    <a:pt x="283" y="4374"/>
                  </a:cubicBezTo>
                  <a:cubicBezTo>
                    <a:pt x="393" y="4640"/>
                    <a:pt x="534" y="4875"/>
                    <a:pt x="706" y="5111"/>
                  </a:cubicBezTo>
                  <a:cubicBezTo>
                    <a:pt x="1051" y="5565"/>
                    <a:pt x="1490" y="5941"/>
                    <a:pt x="1976" y="6223"/>
                  </a:cubicBezTo>
                  <a:cubicBezTo>
                    <a:pt x="2101" y="6286"/>
                    <a:pt x="2227" y="6349"/>
                    <a:pt x="2352" y="6412"/>
                  </a:cubicBezTo>
                  <a:cubicBezTo>
                    <a:pt x="2493" y="6459"/>
                    <a:pt x="2587" y="6506"/>
                    <a:pt x="2713" y="6553"/>
                  </a:cubicBezTo>
                  <a:cubicBezTo>
                    <a:pt x="2932" y="6662"/>
                    <a:pt x="3151" y="6788"/>
                    <a:pt x="3355" y="6929"/>
                  </a:cubicBezTo>
                  <a:cubicBezTo>
                    <a:pt x="3559" y="7070"/>
                    <a:pt x="3747" y="7227"/>
                    <a:pt x="3857" y="7399"/>
                  </a:cubicBezTo>
                  <a:cubicBezTo>
                    <a:pt x="3920" y="7477"/>
                    <a:pt x="3967" y="7571"/>
                    <a:pt x="3967" y="7650"/>
                  </a:cubicBezTo>
                  <a:cubicBezTo>
                    <a:pt x="3981" y="7722"/>
                    <a:pt x="3969" y="7793"/>
                    <a:pt x="3943" y="7865"/>
                  </a:cubicBezTo>
                  <a:lnTo>
                    <a:pt x="3943" y="7865"/>
                  </a:lnTo>
                  <a:cubicBezTo>
                    <a:pt x="3622" y="8233"/>
                    <a:pt x="3317" y="8616"/>
                    <a:pt x="3026" y="9013"/>
                  </a:cubicBezTo>
                  <a:cubicBezTo>
                    <a:pt x="2744" y="9405"/>
                    <a:pt x="2477" y="9829"/>
                    <a:pt x="2227" y="10252"/>
                  </a:cubicBezTo>
                  <a:cubicBezTo>
                    <a:pt x="1976" y="10691"/>
                    <a:pt x="1756" y="11129"/>
                    <a:pt x="1584" y="11600"/>
                  </a:cubicBezTo>
                  <a:cubicBezTo>
                    <a:pt x="1412" y="12070"/>
                    <a:pt x="1286" y="12572"/>
                    <a:pt x="1286" y="13073"/>
                  </a:cubicBezTo>
                  <a:lnTo>
                    <a:pt x="1396" y="13073"/>
                  </a:lnTo>
                  <a:cubicBezTo>
                    <a:pt x="1427" y="12838"/>
                    <a:pt x="1474" y="12603"/>
                    <a:pt x="1553" y="12368"/>
                  </a:cubicBezTo>
                  <a:cubicBezTo>
                    <a:pt x="1615" y="12133"/>
                    <a:pt x="1709" y="11913"/>
                    <a:pt x="1803" y="11694"/>
                  </a:cubicBezTo>
                  <a:cubicBezTo>
                    <a:pt x="2007" y="11255"/>
                    <a:pt x="2242" y="10832"/>
                    <a:pt x="2509" y="10440"/>
                  </a:cubicBezTo>
                  <a:cubicBezTo>
                    <a:pt x="2775" y="10032"/>
                    <a:pt x="3057" y="9640"/>
                    <a:pt x="3371" y="9264"/>
                  </a:cubicBezTo>
                  <a:cubicBezTo>
                    <a:pt x="3669" y="8888"/>
                    <a:pt x="3982" y="8512"/>
                    <a:pt x="4311" y="8167"/>
                  </a:cubicBezTo>
                  <a:lnTo>
                    <a:pt x="4327" y="8151"/>
                  </a:lnTo>
                  <a:lnTo>
                    <a:pt x="4343" y="8120"/>
                  </a:lnTo>
                  <a:cubicBezTo>
                    <a:pt x="4437" y="7963"/>
                    <a:pt x="4484" y="7775"/>
                    <a:pt x="4452" y="7603"/>
                  </a:cubicBezTo>
                  <a:cubicBezTo>
                    <a:pt x="4437" y="7415"/>
                    <a:pt x="4374" y="7258"/>
                    <a:pt x="4280" y="7117"/>
                  </a:cubicBezTo>
                  <a:cubicBezTo>
                    <a:pt x="4108" y="6850"/>
                    <a:pt x="3888" y="6662"/>
                    <a:pt x="3653" y="6506"/>
                  </a:cubicBezTo>
                  <a:cubicBezTo>
                    <a:pt x="3418" y="6333"/>
                    <a:pt x="3183" y="6208"/>
                    <a:pt x="2948" y="6082"/>
                  </a:cubicBezTo>
                  <a:cubicBezTo>
                    <a:pt x="2822" y="6020"/>
                    <a:pt x="2681" y="5957"/>
                    <a:pt x="2572" y="5910"/>
                  </a:cubicBezTo>
                  <a:cubicBezTo>
                    <a:pt x="2462" y="5863"/>
                    <a:pt x="2352" y="5800"/>
                    <a:pt x="2242" y="5738"/>
                  </a:cubicBezTo>
                  <a:cubicBezTo>
                    <a:pt x="1819" y="5487"/>
                    <a:pt x="1443" y="5173"/>
                    <a:pt x="1161" y="4766"/>
                  </a:cubicBezTo>
                  <a:cubicBezTo>
                    <a:pt x="1020" y="4578"/>
                    <a:pt x="894" y="4358"/>
                    <a:pt x="800" y="4139"/>
                  </a:cubicBezTo>
                  <a:cubicBezTo>
                    <a:pt x="753" y="4029"/>
                    <a:pt x="706" y="3919"/>
                    <a:pt x="659" y="3810"/>
                  </a:cubicBezTo>
                  <a:cubicBezTo>
                    <a:pt x="628" y="3700"/>
                    <a:pt x="597" y="3559"/>
                    <a:pt x="581" y="3465"/>
                  </a:cubicBezTo>
                  <a:lnTo>
                    <a:pt x="581" y="3496"/>
                  </a:lnTo>
                  <a:cubicBezTo>
                    <a:pt x="565" y="3104"/>
                    <a:pt x="565" y="2697"/>
                    <a:pt x="628" y="2321"/>
                  </a:cubicBezTo>
                  <a:cubicBezTo>
                    <a:pt x="691" y="1944"/>
                    <a:pt x="800" y="1584"/>
                    <a:pt x="988" y="1270"/>
                  </a:cubicBezTo>
                  <a:cubicBezTo>
                    <a:pt x="1176" y="973"/>
                    <a:pt x="1443" y="737"/>
                    <a:pt x="1788" y="612"/>
                  </a:cubicBezTo>
                  <a:cubicBezTo>
                    <a:pt x="1945" y="549"/>
                    <a:pt x="2133" y="502"/>
                    <a:pt x="2305" y="487"/>
                  </a:cubicBezTo>
                  <a:lnTo>
                    <a:pt x="2587" y="487"/>
                  </a:lnTo>
                  <a:cubicBezTo>
                    <a:pt x="2644" y="487"/>
                    <a:pt x="2701" y="492"/>
                    <a:pt x="2755" y="500"/>
                  </a:cubicBezTo>
                  <a:lnTo>
                    <a:pt x="2755" y="500"/>
                  </a:lnTo>
                  <a:cubicBezTo>
                    <a:pt x="2792" y="548"/>
                    <a:pt x="2833" y="585"/>
                    <a:pt x="2869" y="612"/>
                  </a:cubicBezTo>
                  <a:cubicBezTo>
                    <a:pt x="2932" y="675"/>
                    <a:pt x="2995" y="722"/>
                    <a:pt x="3073" y="769"/>
                  </a:cubicBezTo>
                  <a:cubicBezTo>
                    <a:pt x="3198" y="847"/>
                    <a:pt x="3340" y="894"/>
                    <a:pt x="3481" y="941"/>
                  </a:cubicBezTo>
                  <a:cubicBezTo>
                    <a:pt x="3747" y="1035"/>
                    <a:pt x="4014" y="1098"/>
                    <a:pt x="4280" y="1161"/>
                  </a:cubicBezTo>
                  <a:cubicBezTo>
                    <a:pt x="4829" y="1270"/>
                    <a:pt x="5362" y="1333"/>
                    <a:pt x="5910" y="1380"/>
                  </a:cubicBezTo>
                  <a:cubicBezTo>
                    <a:pt x="6443" y="1427"/>
                    <a:pt x="6992" y="1458"/>
                    <a:pt x="7525" y="1474"/>
                  </a:cubicBezTo>
                  <a:cubicBezTo>
                    <a:pt x="8073" y="1505"/>
                    <a:pt x="8606" y="1505"/>
                    <a:pt x="9155" y="1505"/>
                  </a:cubicBezTo>
                  <a:lnTo>
                    <a:pt x="9155" y="1443"/>
                  </a:lnTo>
                  <a:cubicBezTo>
                    <a:pt x="8888" y="1411"/>
                    <a:pt x="8622" y="1396"/>
                    <a:pt x="8355" y="1364"/>
                  </a:cubicBezTo>
                  <a:cubicBezTo>
                    <a:pt x="8089" y="1333"/>
                    <a:pt x="7807" y="1317"/>
                    <a:pt x="7540" y="1286"/>
                  </a:cubicBezTo>
                  <a:cubicBezTo>
                    <a:pt x="7007" y="1223"/>
                    <a:pt x="6474" y="1145"/>
                    <a:pt x="5941" y="1067"/>
                  </a:cubicBezTo>
                  <a:cubicBezTo>
                    <a:pt x="5424" y="988"/>
                    <a:pt x="4891" y="894"/>
                    <a:pt x="4374" y="769"/>
                  </a:cubicBezTo>
                  <a:cubicBezTo>
                    <a:pt x="4123" y="706"/>
                    <a:pt x="3872" y="628"/>
                    <a:pt x="3622" y="534"/>
                  </a:cubicBezTo>
                  <a:cubicBezTo>
                    <a:pt x="3512" y="487"/>
                    <a:pt x="3402" y="440"/>
                    <a:pt x="3308" y="377"/>
                  </a:cubicBezTo>
                  <a:cubicBezTo>
                    <a:pt x="3214" y="314"/>
                    <a:pt x="3136" y="236"/>
                    <a:pt x="3120" y="204"/>
                  </a:cubicBezTo>
                  <a:lnTo>
                    <a:pt x="3104" y="95"/>
                  </a:lnTo>
                  <a:lnTo>
                    <a:pt x="2963" y="63"/>
                  </a:lnTo>
                  <a:cubicBezTo>
                    <a:pt x="2838" y="32"/>
                    <a:pt x="2728" y="16"/>
                    <a:pt x="261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81"/>
            <p:cNvSpPr/>
            <p:nvPr/>
          </p:nvSpPr>
          <p:spPr>
            <a:xfrm>
              <a:off x="1717650" y="3130800"/>
              <a:ext cx="1127800" cy="416975"/>
            </a:xfrm>
            <a:custGeom>
              <a:avLst/>
              <a:gdLst/>
              <a:ahLst/>
              <a:cxnLst/>
              <a:rect l="l" t="t" r="r" b="b"/>
              <a:pathLst>
                <a:path w="45112" h="16679" extrusionOk="0">
                  <a:moveTo>
                    <a:pt x="44861" y="1"/>
                  </a:moveTo>
                  <a:cubicBezTo>
                    <a:pt x="44547" y="4217"/>
                    <a:pt x="42134" y="7885"/>
                    <a:pt x="37854" y="10628"/>
                  </a:cubicBezTo>
                  <a:cubicBezTo>
                    <a:pt x="33152" y="13638"/>
                    <a:pt x="26334" y="15534"/>
                    <a:pt x="17619" y="16255"/>
                  </a:cubicBezTo>
                  <a:cubicBezTo>
                    <a:pt x="16357" y="16359"/>
                    <a:pt x="15157" y="16410"/>
                    <a:pt x="14019" y="16410"/>
                  </a:cubicBezTo>
                  <a:cubicBezTo>
                    <a:pt x="8613" y="16410"/>
                    <a:pt x="4642" y="15248"/>
                    <a:pt x="2415" y="12995"/>
                  </a:cubicBezTo>
                  <a:cubicBezTo>
                    <a:pt x="283" y="10832"/>
                    <a:pt x="503" y="8371"/>
                    <a:pt x="503" y="8340"/>
                  </a:cubicBezTo>
                  <a:lnTo>
                    <a:pt x="236" y="8324"/>
                  </a:lnTo>
                  <a:lnTo>
                    <a:pt x="236" y="8324"/>
                  </a:lnTo>
                  <a:cubicBezTo>
                    <a:pt x="236" y="8418"/>
                    <a:pt x="1" y="10910"/>
                    <a:pt x="2227" y="13183"/>
                  </a:cubicBezTo>
                  <a:cubicBezTo>
                    <a:pt x="4515" y="15503"/>
                    <a:pt x="8434" y="16678"/>
                    <a:pt x="13904" y="16678"/>
                  </a:cubicBezTo>
                  <a:cubicBezTo>
                    <a:pt x="15080" y="16678"/>
                    <a:pt x="16334" y="16631"/>
                    <a:pt x="17650" y="16522"/>
                  </a:cubicBezTo>
                  <a:cubicBezTo>
                    <a:pt x="26397" y="15801"/>
                    <a:pt x="33246" y="13888"/>
                    <a:pt x="37996" y="10847"/>
                  </a:cubicBezTo>
                  <a:cubicBezTo>
                    <a:pt x="42337" y="8057"/>
                    <a:pt x="44814" y="4311"/>
                    <a:pt x="45112" y="17"/>
                  </a:cubicBezTo>
                  <a:lnTo>
                    <a:pt x="44861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81"/>
            <p:cNvSpPr/>
            <p:nvPr/>
          </p:nvSpPr>
          <p:spPr>
            <a:xfrm>
              <a:off x="1559750" y="2193875"/>
              <a:ext cx="286850" cy="444400"/>
            </a:xfrm>
            <a:custGeom>
              <a:avLst/>
              <a:gdLst/>
              <a:ahLst/>
              <a:cxnLst/>
              <a:rect l="l" t="t" r="r" b="b"/>
              <a:pathLst>
                <a:path w="11474" h="17776" extrusionOk="0">
                  <a:moveTo>
                    <a:pt x="11254" y="1"/>
                  </a:moveTo>
                  <a:cubicBezTo>
                    <a:pt x="8966" y="3731"/>
                    <a:pt x="6427" y="6693"/>
                    <a:pt x="4389" y="9060"/>
                  </a:cubicBezTo>
                  <a:cubicBezTo>
                    <a:pt x="3057" y="10612"/>
                    <a:pt x="2007" y="11835"/>
                    <a:pt x="1442" y="12806"/>
                  </a:cubicBezTo>
                  <a:cubicBezTo>
                    <a:pt x="0" y="15267"/>
                    <a:pt x="3041" y="17744"/>
                    <a:pt x="3072" y="17775"/>
                  </a:cubicBezTo>
                  <a:lnTo>
                    <a:pt x="3245" y="17571"/>
                  </a:lnTo>
                  <a:cubicBezTo>
                    <a:pt x="3213" y="17540"/>
                    <a:pt x="345" y="15205"/>
                    <a:pt x="1677" y="12932"/>
                  </a:cubicBezTo>
                  <a:cubicBezTo>
                    <a:pt x="2226" y="11991"/>
                    <a:pt x="3260" y="10769"/>
                    <a:pt x="4593" y="9233"/>
                  </a:cubicBezTo>
                  <a:cubicBezTo>
                    <a:pt x="6630" y="6850"/>
                    <a:pt x="9185" y="3888"/>
                    <a:pt x="11474" y="126"/>
                  </a:cubicBezTo>
                  <a:lnTo>
                    <a:pt x="1125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81"/>
            <p:cNvSpPr/>
            <p:nvPr/>
          </p:nvSpPr>
          <p:spPr>
            <a:xfrm>
              <a:off x="1944950" y="1367850"/>
              <a:ext cx="484750" cy="594075"/>
            </a:xfrm>
            <a:custGeom>
              <a:avLst/>
              <a:gdLst/>
              <a:ahLst/>
              <a:cxnLst/>
              <a:rect l="l" t="t" r="r" b="b"/>
              <a:pathLst>
                <a:path w="19390" h="23763" extrusionOk="0">
                  <a:moveTo>
                    <a:pt x="19295" y="0"/>
                  </a:moveTo>
                  <a:cubicBezTo>
                    <a:pt x="11427" y="2586"/>
                    <a:pt x="6599" y="8903"/>
                    <a:pt x="3934" y="13731"/>
                  </a:cubicBezTo>
                  <a:cubicBezTo>
                    <a:pt x="1050" y="18966"/>
                    <a:pt x="0" y="23653"/>
                    <a:pt x="0" y="23700"/>
                  </a:cubicBezTo>
                  <a:lnTo>
                    <a:pt x="251" y="23762"/>
                  </a:lnTo>
                  <a:cubicBezTo>
                    <a:pt x="298" y="23574"/>
                    <a:pt x="4452" y="5157"/>
                    <a:pt x="19389" y="251"/>
                  </a:cubicBezTo>
                  <a:lnTo>
                    <a:pt x="1929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81"/>
            <p:cNvSpPr/>
            <p:nvPr/>
          </p:nvSpPr>
          <p:spPr>
            <a:xfrm>
              <a:off x="2568000" y="3447425"/>
              <a:ext cx="240625" cy="704600"/>
            </a:xfrm>
            <a:custGeom>
              <a:avLst/>
              <a:gdLst/>
              <a:ahLst/>
              <a:cxnLst/>
              <a:rect l="l" t="t" r="r" b="b"/>
              <a:pathLst>
                <a:path w="9625" h="28184" extrusionOk="0">
                  <a:moveTo>
                    <a:pt x="220" y="1"/>
                  </a:moveTo>
                  <a:lnTo>
                    <a:pt x="0" y="142"/>
                  </a:lnTo>
                  <a:cubicBezTo>
                    <a:pt x="94" y="283"/>
                    <a:pt x="9358" y="15017"/>
                    <a:pt x="9311" y="28183"/>
                  </a:cubicBezTo>
                  <a:lnTo>
                    <a:pt x="9562" y="28183"/>
                  </a:lnTo>
                  <a:cubicBezTo>
                    <a:pt x="9624" y="14954"/>
                    <a:pt x="314" y="142"/>
                    <a:pt x="22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92" name="Google Shape;1092;p81"/>
          <p:cNvPicPr preferRelativeResize="0"/>
          <p:nvPr/>
        </p:nvPicPr>
        <p:blipFill rotWithShape="1">
          <a:blip r:embed="rId5">
            <a:alphaModFix amt="75000"/>
          </a:blip>
          <a:srcRect/>
          <a:stretch>
            <a:fillRect/>
          </a:stretch>
        </p:blipFill>
        <p:spPr>
          <a:xfrm rot="-487125">
            <a:off x="-41900" y="2858519"/>
            <a:ext cx="877613" cy="877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p81"/>
          <p:cNvPicPr preferRelativeResize="0"/>
          <p:nvPr/>
        </p:nvPicPr>
        <p:blipFill rotWithShape="1">
          <a:blip r:embed="rId6">
            <a:alphaModFix amt="69000"/>
          </a:blip>
          <a:srcRect/>
          <a:stretch>
            <a:fillRect/>
          </a:stretch>
        </p:blipFill>
        <p:spPr>
          <a:xfrm rot="487138" flipH="1">
            <a:off x="756658" y="2811032"/>
            <a:ext cx="663984" cy="664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p81"/>
          <p:cNvPicPr preferRelativeResize="0"/>
          <p:nvPr/>
        </p:nvPicPr>
        <p:blipFill rotWithShape="1">
          <a:blip r:embed="rId7">
            <a:alphaModFix amt="69000"/>
          </a:blip>
          <a:srcRect/>
          <a:stretch>
            <a:fillRect/>
          </a:stretch>
        </p:blipFill>
        <p:spPr>
          <a:xfrm rot="487119" flipH="1">
            <a:off x="51224" y="635651"/>
            <a:ext cx="455378" cy="45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Google Shape;1095;p81"/>
          <p:cNvPicPr preferRelativeResize="0"/>
          <p:nvPr/>
        </p:nvPicPr>
        <p:blipFill rotWithShape="1">
          <a:blip r:embed="rId8">
            <a:alphaModFix amt="60000"/>
          </a:blip>
          <a:srcRect/>
          <a:stretch>
            <a:fillRect/>
          </a:stretch>
        </p:blipFill>
        <p:spPr>
          <a:xfrm rot="-487117">
            <a:off x="2420980" y="1069244"/>
            <a:ext cx="223202" cy="22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http://photo-static-api.fotomore.com/creative/vcg/400/version23/VCG41476829276.jpg?uid=386&amp;timestamp=1716383222&amp;sign=3e5297a8af92e0a1b2885de8dba6fdc9" descr="思想泡泡画中的问号"/>
          <p:cNvPicPr>
            <a:picLocks noChangeAspect="1"/>
          </p:cNvPicPr>
          <p:nvPr/>
        </p:nvPicPr>
        <p:blipFill>
          <a:blip r:embed="rId9"/>
          <a:srcRect l="2295" t="3506" b="11086"/>
          <a:stretch>
            <a:fillRect/>
          </a:stretch>
        </p:blipFill>
        <p:spPr>
          <a:xfrm rot="1380000">
            <a:off x="2376805" y="1131570"/>
            <a:ext cx="1555750" cy="12096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063240" y="4466590"/>
            <a:ext cx="37795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659DA9"/>
                </a:solidFill>
                <a:latin typeface="标准粗黑" panose="02000503000000000000" charset="-122"/>
                <a:ea typeface="标准粗黑" panose="02000503000000000000" charset="-122"/>
              </a:rPr>
              <a:t>Ensure the validity and reliability of the matrix</a:t>
            </a:r>
            <a:r>
              <a:rPr lang="en-US" altLang="zh-CN">
                <a:solidFill>
                  <a:srgbClr val="659DA9"/>
                </a:solidFill>
                <a:latin typeface="标准粗黑" panose="02000503000000000000" charset="-122"/>
                <a:ea typeface="标准粗黑" panose="02000503000000000000" charset="-122"/>
              </a:rPr>
              <a:t>.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995420" y="1908175"/>
            <a:ext cx="40017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>
                <a:solidFill>
                  <a:srgbClr val="6485C1"/>
                </a:solidFill>
                <a:latin typeface="汉仪书魂体简" panose="02010600000101010101" charset="-122"/>
                <a:ea typeface="汉仪书魂体简" panose="02010600000101010101" charset="-122"/>
              </a:rPr>
              <a:t>consistency ratio (CR)</a:t>
            </a:r>
            <a:r>
              <a:rPr lang="en-US" altLang="zh-CN" sz="3600">
                <a:solidFill>
                  <a:srgbClr val="6485C1"/>
                </a:solidFill>
                <a:latin typeface="汉仪书魂体简" panose="02010600000101010101" charset="-122"/>
                <a:ea typeface="汉仪书魂体简" panose="02010600000101010101" charset="-122"/>
              </a:rPr>
              <a:t>&lt;0.10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77890" y="3378835"/>
            <a:ext cx="2211070" cy="755015"/>
          </a:xfrm>
          <a:prstGeom prst="rect">
            <a:avLst/>
          </a:prstGeom>
        </p:spPr>
      </p:pic>
      <p:pic>
        <p:nvPicPr>
          <p:cNvPr id="6" name="图片 5" descr="ff05757e30f318b6d76577b0459930ff"/>
          <p:cNvPicPr>
            <a:picLocks noChangeAspect="1"/>
          </p:cNvPicPr>
          <p:nvPr/>
        </p:nvPicPr>
        <p:blipFill>
          <a:blip r:embed="rId11"/>
          <a:srcRect l="30299" t="21541" r="29604" b="19277"/>
          <a:stretch>
            <a:fillRect/>
          </a:stretch>
        </p:blipFill>
        <p:spPr>
          <a:xfrm>
            <a:off x="3822700" y="3444875"/>
            <a:ext cx="915035" cy="729615"/>
          </a:xfrm>
          <a:prstGeom prst="rect">
            <a:avLst/>
          </a:prstGeom>
        </p:spPr>
      </p:pic>
      <p:pic>
        <p:nvPicPr>
          <p:cNvPr id="8" name="http://photo-static-api.fotomore.com/creative/vcg/400/new/VCG41N1177409075.jpg?uid=386&amp;timestamp=1716379945&amp;sign=c9d2f9af0d8a36c8536767a2811df955" descr="的箭头"/>
          <p:cNvPicPr>
            <a:picLocks noChangeAspect="1"/>
          </p:cNvPicPr>
          <p:nvPr/>
        </p:nvPicPr>
        <p:blipFill>
          <a:blip r:embed="rId12"/>
          <a:srcRect l="8100" t="6655" r="70256" b="71848"/>
          <a:stretch>
            <a:fillRect/>
          </a:stretch>
        </p:blipFill>
        <p:spPr>
          <a:xfrm>
            <a:off x="4943475" y="3338830"/>
            <a:ext cx="835660" cy="8356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048250" y="3302000"/>
            <a:ext cx="6553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标准粗黑" panose="02000503000000000000" charset="-122"/>
                <a:ea typeface="标准粗黑" panose="02000503000000000000" charset="-122"/>
              </a:rPr>
              <a:t>check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75"/>
          <p:cNvSpPr txBox="1">
            <a:spLocks noGrp="1"/>
          </p:cNvSpPr>
          <p:nvPr>
            <p:ph type="title"/>
          </p:nvPr>
        </p:nvSpPr>
        <p:spPr>
          <a:xfrm>
            <a:off x="68444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GB"/>
              <a:t>Weighted average</a:t>
            </a:r>
          </a:p>
        </p:txBody>
      </p:sp>
      <p:sp>
        <p:nvSpPr>
          <p:cNvPr id="894" name="Google Shape;894;p75">
            <a:hlinkClick r:id="rId4" action="ppaction://hlinksldjump"/>
          </p:cNvPr>
          <p:cNvSpPr/>
          <p:nvPr/>
        </p:nvSpPr>
        <p:spPr>
          <a:xfrm>
            <a:off x="4459398" y="134651"/>
            <a:ext cx="225209" cy="207616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75">
            <a:hlinkClick r:id="" action="ppaction://hlinkshowjump?jump=nextslide"/>
          </p:cNvPr>
          <p:cNvSpPr/>
          <p:nvPr/>
        </p:nvSpPr>
        <p:spPr>
          <a:xfrm>
            <a:off x="4868757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75">
            <a:hlinkClick r:id="" action="ppaction://hlinkshowjump?jump=nextslide"/>
          </p:cNvPr>
          <p:cNvSpPr/>
          <p:nvPr/>
        </p:nvSpPr>
        <p:spPr>
          <a:xfrm flipH="1">
            <a:off x="4107432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文本框 1"/>
          <p:cNvSpPr txBox="1"/>
          <p:nvPr/>
        </p:nvSpPr>
        <p:spPr>
          <a:xfrm>
            <a:off x="1084580" y="3235325"/>
            <a:ext cx="2486660" cy="5670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800">
                <a:solidFill>
                  <a:srgbClr val="00B0F0"/>
                </a:solidFill>
                <a:latin typeface="Text Book" panose="02000503000000000000" charset="0"/>
                <a:cs typeface="Text Book" panose="02000503000000000000" charset="0"/>
              </a:rPr>
              <a:t>Questionnaire on mental state of college students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1460" y="1736725"/>
            <a:ext cx="1612900" cy="1498600"/>
          </a:xfrm>
          <a:prstGeom prst="rect">
            <a:avLst/>
          </a:prstGeom>
        </p:spPr>
      </p:pic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4107180" y="1381760"/>
          <a:ext cx="4653280" cy="2593340"/>
        </p:xfrm>
        <a:graphic>
          <a:graphicData uri="http://schemas.openxmlformats.org/drawingml/2006/table">
            <a:tbl>
              <a:tblPr firstRow="1" bandRow="1">
                <a:tableStyleId>{94CA5F66-F40B-449A-B2F6-349836801F0C}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5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60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2606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/>
                        <a:t>学习</a:t>
                      </a:r>
                      <a:endParaRPr lang="zh-CN" altLang="en-US" sz="1100"/>
                    </a:p>
                  </a:txBody>
                  <a:tcPr marL="12700" marR="12700" marT="12700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/>
                        <a:t>学习分值</a:t>
                      </a:r>
                      <a:endParaRPr lang="zh-CN" altLang="en-US" sz="1100"/>
                    </a:p>
                  </a:txBody>
                  <a:tcPr marL="12700" marR="12700" marT="12700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/>
                        <a:t>饮食</a:t>
                      </a:r>
                      <a:endParaRPr lang="zh-CN" altLang="en-US" sz="1100"/>
                    </a:p>
                  </a:txBody>
                  <a:tcPr marL="12700" marR="12700" marT="12700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/>
                        <a:t>饮食分值</a:t>
                      </a:r>
                      <a:endParaRPr lang="zh-CN" altLang="en-US" sz="1100"/>
                    </a:p>
                  </a:txBody>
                  <a:tcPr marL="12700" marR="12700" marT="12700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/>
                        <a:t>睡眠</a:t>
                      </a:r>
                      <a:endParaRPr lang="zh-CN" altLang="en-US" sz="1100"/>
                    </a:p>
                  </a:txBody>
                  <a:tcPr marL="12700" marR="12700" marT="12700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/>
                        <a:t>睡眠分值</a:t>
                      </a:r>
                      <a:endParaRPr lang="zh-CN" altLang="en-US" sz="1100"/>
                    </a:p>
                  </a:txBody>
                  <a:tcPr marL="12700" marR="12700" marT="12700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/>
                        <a:t>人际</a:t>
                      </a:r>
                      <a:endParaRPr lang="zh-CN" altLang="en-US" sz="1100"/>
                    </a:p>
                  </a:txBody>
                  <a:tcPr marL="12700" marR="12700" marT="12700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/>
                        <a:t>人际分值</a:t>
                      </a:r>
                      <a:endParaRPr lang="zh-CN" altLang="en-US" sz="1100"/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06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CN" sz="1100"/>
                        <a:t>轻松愉快</a:t>
                      </a:r>
                      <a:endParaRPr lang="zh-CN" altLang="en-US" sz="1100"/>
                    </a:p>
                  </a:txBody>
                  <a:tcPr marL="12700" marR="12700" marT="12700" anchor="b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/>
                        <a:t>10</a:t>
                      </a:r>
                      <a:endParaRPr lang="en-US" altLang="en-US" sz="1100"/>
                    </a:p>
                  </a:txBody>
                  <a:tcPr marL="12700" marR="12700" marT="12700" anchor="b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CN" sz="1100"/>
                        <a:t>非常规律</a:t>
                      </a:r>
                      <a:endParaRPr lang="zh-CN" altLang="en-US" sz="1100"/>
                    </a:p>
                  </a:txBody>
                  <a:tcPr marL="12700" marR="12700" marT="12700" anchor="b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/>
                        <a:t>10</a:t>
                      </a:r>
                      <a:endParaRPr lang="en-US" altLang="en-US" sz="1100"/>
                    </a:p>
                  </a:txBody>
                  <a:tcPr marL="12700" marR="12700" marT="12700" anchor="b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CN" sz="1100"/>
                        <a:t>每天准时睡准时起，贼规律</a:t>
                      </a:r>
                      <a:endParaRPr lang="zh-CN" altLang="en-US" sz="1100"/>
                    </a:p>
                  </a:txBody>
                  <a:tcPr marL="12700" marR="12700" marT="12700" anchor="b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/>
                        <a:t>10</a:t>
                      </a:r>
                      <a:endParaRPr lang="en-US" altLang="en-US" sz="1100"/>
                    </a:p>
                  </a:txBody>
                  <a:tcPr marL="12700" marR="12700" marT="12700" anchor="b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CN" sz="1100"/>
                        <a:t>超nice纯纯社交达人</a:t>
                      </a:r>
                      <a:endParaRPr lang="zh-CN" altLang="en-US" sz="1100"/>
                    </a:p>
                  </a:txBody>
                  <a:tcPr marL="12700" marR="12700" marT="12700" anchor="b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/>
                        <a:t>10</a:t>
                      </a:r>
                      <a:endParaRPr lang="en-US" altLang="en-US" sz="1100"/>
                    </a:p>
                  </a:txBody>
                  <a:tcPr marL="12700" marR="12700" marT="1270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546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CN" sz="1100"/>
                        <a:t>些许烦躁</a:t>
                      </a:r>
                      <a:endParaRPr lang="zh-CN" altLang="en-US" sz="1100"/>
                    </a:p>
                  </a:txBody>
                  <a:tcPr marL="12700" marR="12700" marT="12700" anchor="b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/>
                        <a:t>8</a:t>
                      </a:r>
                      <a:endParaRPr lang="en-US" altLang="en-US" sz="1100"/>
                    </a:p>
                  </a:txBody>
                  <a:tcPr marL="12700" marR="12700" marT="12700" anchor="b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CN" sz="1100"/>
                        <a:t>比较规律</a:t>
                      </a:r>
                      <a:endParaRPr lang="zh-CN" altLang="en-US" sz="1100"/>
                    </a:p>
                  </a:txBody>
                  <a:tcPr marL="12700" marR="12700" marT="12700" anchor="b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/>
                        <a:t>8</a:t>
                      </a:r>
                      <a:endParaRPr lang="en-US" altLang="en-US" sz="1100"/>
                    </a:p>
                  </a:txBody>
                  <a:tcPr marL="12700" marR="12700" marT="12700" anchor="b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CN" sz="1100"/>
                        <a:t>经常早醒或者做梦</a:t>
                      </a:r>
                      <a:endParaRPr lang="zh-CN" altLang="en-US" sz="1100"/>
                    </a:p>
                  </a:txBody>
                  <a:tcPr marL="12700" marR="12700" marT="12700" anchor="b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/>
                        <a:t>7</a:t>
                      </a:r>
                      <a:endParaRPr lang="en-US" altLang="en-US" sz="1100"/>
                    </a:p>
                  </a:txBody>
                  <a:tcPr marL="12700" marR="12700" marT="12700" anchor="b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CN" sz="1100"/>
                        <a:t>还不错有几个铁哥们/闺蜜</a:t>
                      </a:r>
                      <a:endParaRPr lang="zh-CN" altLang="en-US" sz="1100"/>
                    </a:p>
                  </a:txBody>
                  <a:tcPr marL="12700" marR="12700" marT="12700" anchor="b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/>
                        <a:t>8</a:t>
                      </a:r>
                      <a:endParaRPr lang="en-US" altLang="en-US" sz="1100"/>
                    </a:p>
                  </a:txBody>
                  <a:tcPr marL="12700" marR="12700" marT="1270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75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CN" sz="1100"/>
                        <a:t>焦虑痛苦</a:t>
                      </a:r>
                      <a:endParaRPr lang="zh-CN" altLang="en-US" sz="1100"/>
                    </a:p>
                  </a:txBody>
                  <a:tcPr marL="12700" marR="12700" marT="12700" anchor="b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/>
                        <a:t>5</a:t>
                      </a:r>
                      <a:endParaRPr lang="en-US" altLang="en-US" sz="1100"/>
                    </a:p>
                  </a:txBody>
                  <a:tcPr marL="12700" marR="12700" marT="12700" anchor="b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CN" sz="1100"/>
                        <a:t>间歇性规律，偶尔放纵一下</a:t>
                      </a:r>
                      <a:endParaRPr lang="zh-CN" altLang="en-US" sz="1100"/>
                    </a:p>
                  </a:txBody>
                  <a:tcPr marL="12700" marR="12700" marT="12700" anchor="b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/>
                        <a:t>4</a:t>
                      </a:r>
                      <a:endParaRPr lang="en-US" altLang="en-US" sz="1100"/>
                    </a:p>
                  </a:txBody>
                  <a:tcPr marL="12700" marR="12700" marT="12700" anchor="b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CN" sz="1100"/>
                        <a:t>老是睡不着啊啊啊</a:t>
                      </a:r>
                      <a:endParaRPr lang="zh-CN" altLang="en-US" sz="1100"/>
                    </a:p>
                  </a:txBody>
                  <a:tcPr marL="12700" marR="12700" marT="12700" anchor="b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/>
                        <a:t>3</a:t>
                      </a:r>
                      <a:endParaRPr lang="en-US" altLang="en-US" sz="1100"/>
                    </a:p>
                  </a:txBody>
                  <a:tcPr marL="12700" marR="12700" marT="12700" anchor="b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CN" sz="1100"/>
                        <a:t>一般般，认识些人但关系不深</a:t>
                      </a:r>
                      <a:endParaRPr lang="zh-CN" altLang="en-US" sz="1100"/>
                    </a:p>
                  </a:txBody>
                  <a:tcPr marL="12700" marR="12700" marT="12700" anchor="b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/>
                        <a:t>5</a:t>
                      </a:r>
                      <a:endParaRPr lang="en-US" altLang="en-US" sz="1100"/>
                    </a:p>
                  </a:txBody>
                  <a:tcPr marL="12700" marR="12700" marT="1270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958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CN" sz="1100"/>
                        <a:t>难受崩溃</a:t>
                      </a:r>
                      <a:endParaRPr lang="zh-CN" altLang="en-US" sz="1100"/>
                    </a:p>
                  </a:txBody>
                  <a:tcPr marL="12700" marR="12700" marT="12700" anchor="b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/>
                        <a:t>2</a:t>
                      </a:r>
                      <a:endParaRPr lang="en-US" altLang="en-US" sz="1100"/>
                    </a:p>
                  </a:txBody>
                  <a:tcPr marL="12700" marR="12700" marT="12700" anchor="b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CN" sz="1100"/>
                        <a:t>超级混乱，没有规律</a:t>
                      </a:r>
                      <a:endParaRPr lang="zh-CN" altLang="en-US" sz="1100"/>
                    </a:p>
                  </a:txBody>
                  <a:tcPr marL="12700" marR="12700" marT="12700" anchor="b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/>
                        <a:t>2</a:t>
                      </a:r>
                      <a:endParaRPr lang="en-US" altLang="en-US" sz="1100"/>
                    </a:p>
                  </a:txBody>
                  <a:tcPr marL="12700" marR="12700" marT="12700" anchor="b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CN" sz="1100"/>
                        <a:t>人为什么要睡觉</a:t>
                      </a:r>
                      <a:endParaRPr lang="zh-CN" altLang="en-US" sz="1100"/>
                    </a:p>
                  </a:txBody>
                  <a:tcPr marL="12700" marR="12700" marT="12700" anchor="b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/>
                        <a:t>1</a:t>
                      </a:r>
                      <a:endParaRPr lang="en-US" altLang="en-US" sz="1100"/>
                    </a:p>
                  </a:txBody>
                  <a:tcPr marL="12700" marR="12700" marT="12700" anchor="b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CN" sz="1100"/>
                        <a:t>烂透了感觉自己像个隐形人</a:t>
                      </a:r>
                      <a:endParaRPr lang="zh-CN" altLang="en-US" sz="1100"/>
                    </a:p>
                  </a:txBody>
                  <a:tcPr marL="12700" marR="12700" marT="12700" anchor="b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/>
                        <a:t>2</a:t>
                      </a:r>
                      <a:endParaRPr lang="en-US" altLang="en-US" sz="1100"/>
                    </a:p>
                  </a:txBody>
                  <a:tcPr marL="12700" marR="12700" marT="1270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" name="http://photo-static-api.fotomore.com/creative/vcg/400/new/VCG41N1177409075.jpg?uid=386&amp;timestamp=1716379945&amp;sign=c9d2f9af0d8a36c8536767a2811df955" descr="的箭头"/>
          <p:cNvPicPr>
            <a:picLocks noChangeAspect="1"/>
          </p:cNvPicPr>
          <p:nvPr/>
        </p:nvPicPr>
        <p:blipFill>
          <a:blip r:embed="rId6"/>
          <a:srcRect l="8100" t="6655" r="70256" b="71848"/>
          <a:stretch>
            <a:fillRect/>
          </a:stretch>
        </p:blipFill>
        <p:spPr>
          <a:xfrm>
            <a:off x="3094990" y="2099945"/>
            <a:ext cx="835660" cy="8356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94990" y="2099945"/>
            <a:ext cx="9099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标准粗黑" panose="02000503000000000000" charset="-122"/>
                <a:ea typeface="标准粗黑" panose="02000503000000000000" charset="-122"/>
              </a:rPr>
              <a:t>set score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75"/>
          <p:cNvSpPr txBox="1">
            <a:spLocks noGrp="1"/>
          </p:cNvSpPr>
          <p:nvPr>
            <p:ph type="title"/>
          </p:nvPr>
        </p:nvSpPr>
        <p:spPr>
          <a:xfrm>
            <a:off x="68444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GB"/>
              <a:t>Weighted average</a:t>
            </a:r>
          </a:p>
        </p:txBody>
      </p:sp>
      <p:sp>
        <p:nvSpPr>
          <p:cNvPr id="894" name="Google Shape;894;p75">
            <a:hlinkClick r:id="rId3" action="ppaction://hlinksldjump"/>
          </p:cNvPr>
          <p:cNvSpPr/>
          <p:nvPr/>
        </p:nvSpPr>
        <p:spPr>
          <a:xfrm>
            <a:off x="4459398" y="134651"/>
            <a:ext cx="225209" cy="207616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75">
            <a:hlinkClick r:id="" action="ppaction://hlinkshowjump?jump=nextslide"/>
          </p:cNvPr>
          <p:cNvSpPr/>
          <p:nvPr/>
        </p:nvSpPr>
        <p:spPr>
          <a:xfrm>
            <a:off x="4868757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75">
            <a:hlinkClick r:id="" action="ppaction://hlinkshowjump?jump=nextslide"/>
          </p:cNvPr>
          <p:cNvSpPr/>
          <p:nvPr/>
        </p:nvSpPr>
        <p:spPr>
          <a:xfrm flipH="1">
            <a:off x="4107432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文本框 3"/>
          <p:cNvSpPr txBox="1"/>
          <p:nvPr/>
        </p:nvSpPr>
        <p:spPr>
          <a:xfrm>
            <a:off x="292100" y="2113915"/>
            <a:ext cx="3464560" cy="8445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>
                <a:solidFill>
                  <a:srgbClr val="659DA9"/>
                </a:solidFill>
                <a:latin typeface="汉仪书魂体简" panose="02010600000101010101" charset="-122"/>
                <a:ea typeface="汉仪书魂体简" panose="02010600000101010101" charset="-122"/>
              </a:rPr>
              <a:t>The final score of each user is calculated according to the weight vector obtained by AHP.</a:t>
            </a:r>
          </a:p>
        </p:txBody>
      </p:sp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3848100" y="1355725"/>
            <a:ext cx="4861560" cy="25126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0"/>
          <p:cNvSpPr txBox="1">
            <a:spLocks noGrp="1"/>
          </p:cNvSpPr>
          <p:nvPr>
            <p:ph type="title"/>
          </p:nvPr>
        </p:nvSpPr>
        <p:spPr>
          <a:xfrm>
            <a:off x="-1641652" y="1843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altLang="en-US" dirty="0"/>
              <a:t>我的精神挺好的呀</a:t>
            </a:r>
            <a:endParaRPr dirty="0"/>
          </a:p>
        </p:txBody>
      </p:sp>
      <p:sp>
        <p:nvSpPr>
          <p:cNvPr id="593" name="Google Shape;593;p60">
            <a:hlinkClick r:id="rId3" action="ppaction://hlinksldjump"/>
          </p:cNvPr>
          <p:cNvSpPr/>
          <p:nvPr/>
        </p:nvSpPr>
        <p:spPr>
          <a:xfrm>
            <a:off x="4459398" y="134651"/>
            <a:ext cx="225209" cy="207616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60">
            <a:hlinkClick r:id="" action="ppaction://hlinkshowjump?jump=nextslide"/>
          </p:cNvPr>
          <p:cNvSpPr/>
          <p:nvPr/>
        </p:nvSpPr>
        <p:spPr>
          <a:xfrm>
            <a:off x="4868757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60">
            <a:hlinkClick r:id="" action="ppaction://hlinkshowjump?jump=nextslide"/>
          </p:cNvPr>
          <p:cNvSpPr/>
          <p:nvPr/>
        </p:nvSpPr>
        <p:spPr>
          <a:xfrm flipH="1">
            <a:off x="4107432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592;p60"/>
          <p:cNvSpPr txBox="1"/>
          <p:nvPr/>
        </p:nvSpPr>
        <p:spPr>
          <a:xfrm>
            <a:off x="-759048" y="8116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1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Libre"/>
              <a:buNone/>
              <a:defRPr sz="3500" b="1" i="0" u="none" strike="noStrike" cap="none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Libre"/>
              <a:buNone/>
              <a:defRPr sz="3500" b="1" i="0" u="none" strike="noStrike" cap="none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Libre"/>
              <a:buNone/>
              <a:defRPr sz="3500" b="1" i="0" u="none" strike="noStrike" cap="none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Libre"/>
              <a:buNone/>
              <a:defRPr sz="3500" b="1" i="0" u="none" strike="noStrike" cap="none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Libre"/>
              <a:buNone/>
              <a:defRPr sz="3500" b="1" i="0" u="none" strike="noStrike" cap="none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Libre"/>
              <a:buNone/>
              <a:defRPr sz="3500" b="1" i="0" u="none" strike="noStrike" cap="none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Libre"/>
              <a:buNone/>
              <a:defRPr sz="3500" b="1" i="0" u="none" strike="noStrike" cap="none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Libre"/>
              <a:buNone/>
              <a:defRPr sz="3500" b="1" i="0" u="none" strike="noStrike" cap="none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altLang="en-US" dirty="0"/>
              <a:t>我的神好挺的精呀</a:t>
            </a:r>
          </a:p>
        </p:txBody>
      </p:sp>
      <p:sp>
        <p:nvSpPr>
          <p:cNvPr id="3" name="Google Shape;592;p60"/>
          <p:cNvSpPr txBox="1"/>
          <p:nvPr/>
        </p:nvSpPr>
        <p:spPr>
          <a:xfrm>
            <a:off x="114060" y="14389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1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Libre"/>
              <a:buNone/>
              <a:defRPr sz="3500" b="1" i="0" u="none" strike="noStrike" cap="none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Libre"/>
              <a:buNone/>
              <a:defRPr sz="3500" b="1" i="0" u="none" strike="noStrike" cap="none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Libre"/>
              <a:buNone/>
              <a:defRPr sz="3500" b="1" i="0" u="none" strike="noStrike" cap="none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Libre"/>
              <a:buNone/>
              <a:defRPr sz="3500" b="1" i="0" u="none" strike="noStrike" cap="none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Libre"/>
              <a:buNone/>
              <a:defRPr sz="3500" b="1" i="0" u="none" strike="noStrike" cap="none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Libre"/>
              <a:buNone/>
              <a:defRPr sz="3500" b="1" i="0" u="none" strike="noStrike" cap="none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Libre"/>
              <a:buNone/>
              <a:defRPr sz="3500" b="1" i="0" u="none" strike="noStrike" cap="none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Libre"/>
              <a:buNone/>
              <a:defRPr sz="3500" b="1" i="0" u="none" strike="noStrike" cap="none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CN" altLang="zh-CN" dirty="0"/>
              <a:t>神挺精呀我的好的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593622" y="2304794"/>
            <a:ext cx="56344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dk2"/>
                </a:solidFill>
                <a:latin typeface="DM Serif Text"/>
                <a:sym typeface="DM Serif Text"/>
              </a:rPr>
              <a:t>         杀杀杀！！上勾拳！下勾拳！左勾拳！右勾拳！扫堂腿！回旋踢！这是蜘‬蛛吃耳屎，这是龙卷摧风‬毁停车场！这是羚‬羊蹬，这是山羊跳！乌鸦坐‬飞机！老鼠走迷宫！大象踢‬腿！愤怒的章鱼！巨斧砍大树！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458038" y="3900988"/>
            <a:ext cx="56344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EDCB69"/>
                </a:solidFill>
                <a:effectLst/>
                <a:uLnTx/>
                <a:uFillTx/>
                <a:latin typeface="DM Serif Text"/>
                <a:sym typeface="DM Serif Text"/>
              </a:rPr>
              <a:t>彻底疯狂！彻底疯狂！彻底疯狂！彻底疯狂！彻底疯狂！彻底疯狂！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7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Cross-analysis</a:t>
            </a:r>
            <a:endParaRPr dirty="0"/>
          </a:p>
        </p:txBody>
      </p:sp>
      <p:sp>
        <p:nvSpPr>
          <p:cNvPr id="894" name="Google Shape;894;p75">
            <a:hlinkClick r:id="rId3" action="ppaction://hlinksldjump"/>
          </p:cNvPr>
          <p:cNvSpPr/>
          <p:nvPr/>
        </p:nvSpPr>
        <p:spPr>
          <a:xfrm>
            <a:off x="4459398" y="134651"/>
            <a:ext cx="225209" cy="207616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75">
            <a:hlinkClick r:id="" action="ppaction://hlinkshowjump?jump=nextslide"/>
          </p:cNvPr>
          <p:cNvSpPr/>
          <p:nvPr/>
        </p:nvSpPr>
        <p:spPr>
          <a:xfrm>
            <a:off x="4868757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75">
            <a:hlinkClick r:id="" action="ppaction://hlinkshowjump?jump=nextslide"/>
          </p:cNvPr>
          <p:cNvSpPr/>
          <p:nvPr/>
        </p:nvSpPr>
        <p:spPr>
          <a:xfrm flipH="1">
            <a:off x="4107432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590FC6-22D9-EF7A-0B0D-BE8991C59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08" y="1459919"/>
            <a:ext cx="4367243" cy="2474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0B4648B-6195-B919-0E62-E06E8B7ED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3451" y="1459919"/>
            <a:ext cx="4367728" cy="247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487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7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Cross-analysis</a:t>
            </a:r>
            <a:endParaRPr dirty="0"/>
          </a:p>
        </p:txBody>
      </p:sp>
      <p:sp>
        <p:nvSpPr>
          <p:cNvPr id="894" name="Google Shape;894;p75">
            <a:hlinkClick r:id="rId3" action="ppaction://hlinksldjump"/>
          </p:cNvPr>
          <p:cNvSpPr/>
          <p:nvPr/>
        </p:nvSpPr>
        <p:spPr>
          <a:xfrm>
            <a:off x="4459398" y="134651"/>
            <a:ext cx="225209" cy="207616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75">
            <a:hlinkClick r:id="" action="ppaction://hlinkshowjump?jump=nextslide"/>
          </p:cNvPr>
          <p:cNvSpPr/>
          <p:nvPr/>
        </p:nvSpPr>
        <p:spPr>
          <a:xfrm>
            <a:off x="4868757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75">
            <a:hlinkClick r:id="" action="ppaction://hlinkshowjump?jump=nextslide"/>
          </p:cNvPr>
          <p:cNvSpPr/>
          <p:nvPr/>
        </p:nvSpPr>
        <p:spPr>
          <a:xfrm flipH="1">
            <a:off x="4107432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7A2F51-703D-9731-F6D4-8F8131DBD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5" y="1459918"/>
            <a:ext cx="4367729" cy="247477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DF8805A-7540-B4C4-5763-00BE64ECF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4607" y="1459918"/>
            <a:ext cx="4373948" cy="247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9722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94"/>
          <p:cNvSpPr txBox="1">
            <a:spLocks noGrp="1"/>
          </p:cNvSpPr>
          <p:nvPr>
            <p:ph type="title"/>
          </p:nvPr>
        </p:nvSpPr>
        <p:spPr>
          <a:xfrm>
            <a:off x="4832700" y="2604575"/>
            <a:ext cx="3598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Discussion</a:t>
            </a:r>
            <a:endParaRPr dirty="0"/>
          </a:p>
        </p:txBody>
      </p:sp>
      <p:pic>
        <p:nvPicPr>
          <p:cNvPr id="1419" name="Google Shape;1419;p94"/>
          <p:cNvPicPr preferRelativeResize="0"/>
          <p:nvPr/>
        </p:nvPicPr>
        <p:blipFill rotWithShape="1">
          <a:blip r:embed="rId3">
            <a:alphaModFix amt="75000"/>
          </a:blip>
          <a:srcRect/>
          <a:stretch/>
        </p:blipFill>
        <p:spPr>
          <a:xfrm rot="-487124">
            <a:off x="5969294" y="1298052"/>
            <a:ext cx="1325031" cy="1325002"/>
          </a:xfrm>
          <a:prstGeom prst="rect">
            <a:avLst/>
          </a:prstGeom>
          <a:noFill/>
          <a:ln>
            <a:noFill/>
          </a:ln>
        </p:spPr>
      </p:pic>
      <p:sp>
        <p:nvSpPr>
          <p:cNvPr id="1420" name="Google Shape;1420;p94"/>
          <p:cNvSpPr txBox="1">
            <a:spLocks noGrp="1"/>
          </p:cNvSpPr>
          <p:nvPr>
            <p:ph type="title" idx="2"/>
          </p:nvPr>
        </p:nvSpPr>
        <p:spPr>
          <a:xfrm>
            <a:off x="6005850" y="1623775"/>
            <a:ext cx="125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1421" name="Google Shape;1421;p94"/>
          <p:cNvPicPr preferRelativeResize="0"/>
          <p:nvPr/>
        </p:nvPicPr>
        <p:blipFill rotWithShape="1">
          <a:blip r:embed="rId4">
            <a:alphaModFix amt="60000"/>
          </a:blip>
          <a:srcRect/>
          <a:stretch/>
        </p:blipFill>
        <p:spPr>
          <a:xfrm rot="-487117">
            <a:off x="4460393" y="735694"/>
            <a:ext cx="223202" cy="223203"/>
          </a:xfrm>
          <a:prstGeom prst="rect">
            <a:avLst/>
          </a:prstGeom>
          <a:noFill/>
          <a:ln>
            <a:noFill/>
          </a:ln>
        </p:spPr>
      </p:pic>
      <p:sp>
        <p:nvSpPr>
          <p:cNvPr id="1422" name="Google Shape;1422;p94">
            <a:hlinkClick r:id="" action="ppaction://noaction"/>
          </p:cNvPr>
          <p:cNvSpPr/>
          <p:nvPr/>
        </p:nvSpPr>
        <p:spPr>
          <a:xfrm>
            <a:off x="4459398" y="134651"/>
            <a:ext cx="225209" cy="207616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" name="Google Shape;1423;p94">
            <a:hlinkClick r:id="" action="ppaction://hlinkshowjump?jump=nextslide"/>
          </p:cNvPr>
          <p:cNvSpPr/>
          <p:nvPr/>
        </p:nvSpPr>
        <p:spPr>
          <a:xfrm>
            <a:off x="4868757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4" name="Google Shape;1424;p94">
            <a:hlinkClick r:id="" action="ppaction://hlinkshowjump?jump=nextslide"/>
          </p:cNvPr>
          <p:cNvSpPr/>
          <p:nvPr/>
        </p:nvSpPr>
        <p:spPr>
          <a:xfrm flipH="1">
            <a:off x="4107432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5" name="Google Shape;1425;p94"/>
          <p:cNvGrpSpPr/>
          <p:nvPr/>
        </p:nvGrpSpPr>
        <p:grpSpPr>
          <a:xfrm flipH="1">
            <a:off x="712897" y="1681121"/>
            <a:ext cx="2631972" cy="3917321"/>
            <a:chOff x="4271000" y="805125"/>
            <a:chExt cx="1282200" cy="1908375"/>
          </a:xfrm>
        </p:grpSpPr>
        <p:sp>
          <p:nvSpPr>
            <p:cNvPr id="1426" name="Google Shape;1426;p94"/>
            <p:cNvSpPr/>
            <p:nvPr/>
          </p:nvSpPr>
          <p:spPr>
            <a:xfrm>
              <a:off x="5258100" y="1800050"/>
              <a:ext cx="295100" cy="913450"/>
            </a:xfrm>
            <a:custGeom>
              <a:avLst/>
              <a:gdLst/>
              <a:ahLst/>
              <a:cxnLst/>
              <a:rect l="l" t="t" r="r" b="b"/>
              <a:pathLst>
                <a:path w="11804" h="36538" extrusionOk="0">
                  <a:moveTo>
                    <a:pt x="361" y="1"/>
                  </a:moveTo>
                  <a:cubicBezTo>
                    <a:pt x="0" y="1600"/>
                    <a:pt x="47" y="3261"/>
                    <a:pt x="110" y="4891"/>
                  </a:cubicBezTo>
                  <a:cubicBezTo>
                    <a:pt x="283" y="7336"/>
                    <a:pt x="612" y="9797"/>
                    <a:pt x="1411" y="12133"/>
                  </a:cubicBezTo>
                  <a:cubicBezTo>
                    <a:pt x="2195" y="14468"/>
                    <a:pt x="3747" y="16459"/>
                    <a:pt x="5048" y="18512"/>
                  </a:cubicBezTo>
                  <a:cubicBezTo>
                    <a:pt x="6411" y="20550"/>
                    <a:pt x="7806" y="22572"/>
                    <a:pt x="8950" y="24735"/>
                  </a:cubicBezTo>
                  <a:cubicBezTo>
                    <a:pt x="10142" y="26867"/>
                    <a:pt x="10675" y="29296"/>
                    <a:pt x="11098" y="31694"/>
                  </a:cubicBezTo>
                  <a:cubicBezTo>
                    <a:pt x="11396" y="33293"/>
                    <a:pt x="11631" y="34908"/>
                    <a:pt x="11803" y="36538"/>
                  </a:cubicBezTo>
                  <a:cubicBezTo>
                    <a:pt x="11599" y="34092"/>
                    <a:pt x="11302" y="31647"/>
                    <a:pt x="10769" y="29249"/>
                  </a:cubicBezTo>
                  <a:cubicBezTo>
                    <a:pt x="10440" y="27650"/>
                    <a:pt x="9938" y="26067"/>
                    <a:pt x="9154" y="24625"/>
                  </a:cubicBezTo>
                  <a:cubicBezTo>
                    <a:pt x="7226" y="21004"/>
                    <a:pt x="4718" y="17760"/>
                    <a:pt x="2618" y="14264"/>
                  </a:cubicBezTo>
                  <a:cubicBezTo>
                    <a:pt x="1051" y="11412"/>
                    <a:pt x="518" y="8089"/>
                    <a:pt x="251" y="4876"/>
                  </a:cubicBezTo>
                  <a:cubicBezTo>
                    <a:pt x="142" y="3261"/>
                    <a:pt x="47" y="1600"/>
                    <a:pt x="36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94"/>
            <p:cNvSpPr/>
            <p:nvPr/>
          </p:nvSpPr>
          <p:spPr>
            <a:xfrm>
              <a:off x="4531200" y="2026150"/>
              <a:ext cx="288825" cy="687350"/>
            </a:xfrm>
            <a:custGeom>
              <a:avLst/>
              <a:gdLst/>
              <a:ahLst/>
              <a:cxnLst/>
              <a:rect l="l" t="t" r="r" b="b"/>
              <a:pathLst>
                <a:path w="11553" h="27494" extrusionOk="0">
                  <a:moveTo>
                    <a:pt x="9437" y="1"/>
                  </a:moveTo>
                  <a:lnTo>
                    <a:pt x="9437" y="1"/>
                  </a:lnTo>
                  <a:cubicBezTo>
                    <a:pt x="9907" y="2540"/>
                    <a:pt x="10549" y="5064"/>
                    <a:pt x="11161" y="7572"/>
                  </a:cubicBezTo>
                  <a:cubicBezTo>
                    <a:pt x="11459" y="8810"/>
                    <a:pt x="11114" y="10142"/>
                    <a:pt x="10534" y="11239"/>
                  </a:cubicBezTo>
                  <a:cubicBezTo>
                    <a:pt x="10236" y="11835"/>
                    <a:pt x="9719" y="12211"/>
                    <a:pt x="9295" y="12697"/>
                  </a:cubicBezTo>
                  <a:cubicBezTo>
                    <a:pt x="8857" y="13199"/>
                    <a:pt x="8465" y="13716"/>
                    <a:pt x="8089" y="14249"/>
                  </a:cubicBezTo>
                  <a:cubicBezTo>
                    <a:pt x="6694" y="16428"/>
                    <a:pt x="5173" y="18528"/>
                    <a:pt x="3731" y="20691"/>
                  </a:cubicBezTo>
                  <a:cubicBezTo>
                    <a:pt x="2305" y="22838"/>
                    <a:pt x="784" y="25001"/>
                    <a:pt x="1" y="27494"/>
                  </a:cubicBezTo>
                  <a:cubicBezTo>
                    <a:pt x="894" y="25048"/>
                    <a:pt x="2430" y="22932"/>
                    <a:pt x="3904" y="20801"/>
                  </a:cubicBezTo>
                  <a:cubicBezTo>
                    <a:pt x="5189" y="18967"/>
                    <a:pt x="7085" y="16240"/>
                    <a:pt x="8308" y="14390"/>
                  </a:cubicBezTo>
                  <a:cubicBezTo>
                    <a:pt x="8857" y="13591"/>
                    <a:pt x="9452" y="12838"/>
                    <a:pt x="10142" y="12164"/>
                  </a:cubicBezTo>
                  <a:cubicBezTo>
                    <a:pt x="10847" y="11443"/>
                    <a:pt x="11208" y="10456"/>
                    <a:pt x="11396" y="9500"/>
                  </a:cubicBezTo>
                  <a:cubicBezTo>
                    <a:pt x="11506" y="8857"/>
                    <a:pt x="11553" y="8167"/>
                    <a:pt x="11349" y="7525"/>
                  </a:cubicBezTo>
                  <a:cubicBezTo>
                    <a:pt x="10785" y="5330"/>
                    <a:pt x="9922" y="2180"/>
                    <a:pt x="943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94"/>
            <p:cNvSpPr/>
            <p:nvPr/>
          </p:nvSpPr>
          <p:spPr>
            <a:xfrm>
              <a:off x="4271000" y="805125"/>
              <a:ext cx="373875" cy="1041525"/>
            </a:xfrm>
            <a:custGeom>
              <a:avLst/>
              <a:gdLst/>
              <a:ahLst/>
              <a:cxnLst/>
              <a:rect l="l" t="t" r="r" b="b"/>
              <a:pathLst>
                <a:path w="14955" h="41661" extrusionOk="0">
                  <a:moveTo>
                    <a:pt x="2885" y="15346"/>
                  </a:moveTo>
                  <a:cubicBezTo>
                    <a:pt x="2888" y="15349"/>
                    <a:pt x="2890" y="15352"/>
                    <a:pt x="2892" y="15355"/>
                  </a:cubicBezTo>
                  <a:lnTo>
                    <a:pt x="2892" y="15355"/>
                  </a:lnTo>
                  <a:cubicBezTo>
                    <a:pt x="2890" y="15352"/>
                    <a:pt x="2887" y="15349"/>
                    <a:pt x="2885" y="15346"/>
                  </a:cubicBezTo>
                  <a:close/>
                  <a:moveTo>
                    <a:pt x="4275" y="31567"/>
                  </a:moveTo>
                  <a:cubicBezTo>
                    <a:pt x="4278" y="31567"/>
                    <a:pt x="4280" y="31569"/>
                    <a:pt x="4280" y="31569"/>
                  </a:cubicBezTo>
                  <a:cubicBezTo>
                    <a:pt x="4275" y="31571"/>
                    <a:pt x="4270" y="31573"/>
                    <a:pt x="4264" y="31575"/>
                  </a:cubicBezTo>
                  <a:lnTo>
                    <a:pt x="4264" y="31575"/>
                  </a:lnTo>
                  <a:cubicBezTo>
                    <a:pt x="4269" y="31569"/>
                    <a:pt x="4273" y="31567"/>
                    <a:pt x="4275" y="31567"/>
                  </a:cubicBezTo>
                  <a:close/>
                  <a:moveTo>
                    <a:pt x="4256" y="31656"/>
                  </a:moveTo>
                  <a:cubicBezTo>
                    <a:pt x="4259" y="31658"/>
                    <a:pt x="4262" y="31661"/>
                    <a:pt x="4264" y="31663"/>
                  </a:cubicBezTo>
                  <a:cubicBezTo>
                    <a:pt x="4264" y="31663"/>
                    <a:pt x="4260" y="31663"/>
                    <a:pt x="4256" y="31656"/>
                  </a:cubicBezTo>
                  <a:close/>
                  <a:moveTo>
                    <a:pt x="8794" y="1"/>
                  </a:moveTo>
                  <a:cubicBezTo>
                    <a:pt x="7728" y="1788"/>
                    <a:pt x="6709" y="3637"/>
                    <a:pt x="6192" y="5659"/>
                  </a:cubicBezTo>
                  <a:cubicBezTo>
                    <a:pt x="6051" y="6333"/>
                    <a:pt x="5973" y="7023"/>
                    <a:pt x="5832" y="7697"/>
                  </a:cubicBezTo>
                  <a:cubicBezTo>
                    <a:pt x="5597" y="9076"/>
                    <a:pt x="5220" y="10408"/>
                    <a:pt x="5142" y="11804"/>
                  </a:cubicBezTo>
                  <a:cubicBezTo>
                    <a:pt x="5219" y="13148"/>
                    <a:pt x="5739" y="14524"/>
                    <a:pt x="5422" y="15839"/>
                  </a:cubicBezTo>
                  <a:lnTo>
                    <a:pt x="5422" y="15839"/>
                  </a:lnTo>
                  <a:cubicBezTo>
                    <a:pt x="5335" y="15847"/>
                    <a:pt x="5248" y="15850"/>
                    <a:pt x="5162" y="15850"/>
                  </a:cubicBezTo>
                  <a:cubicBezTo>
                    <a:pt x="4414" y="15850"/>
                    <a:pt x="3675" y="15596"/>
                    <a:pt x="2995" y="15283"/>
                  </a:cubicBezTo>
                  <a:cubicBezTo>
                    <a:pt x="2953" y="15269"/>
                    <a:pt x="2898" y="15218"/>
                    <a:pt x="2843" y="15218"/>
                  </a:cubicBezTo>
                  <a:cubicBezTo>
                    <a:pt x="2836" y="15218"/>
                    <a:pt x="2829" y="15219"/>
                    <a:pt x="2822" y="15221"/>
                  </a:cubicBezTo>
                  <a:cubicBezTo>
                    <a:pt x="2713" y="15221"/>
                    <a:pt x="2634" y="15362"/>
                    <a:pt x="2697" y="15456"/>
                  </a:cubicBezTo>
                  <a:cubicBezTo>
                    <a:pt x="2713" y="15487"/>
                    <a:pt x="2713" y="15487"/>
                    <a:pt x="2728" y="15503"/>
                  </a:cubicBezTo>
                  <a:lnTo>
                    <a:pt x="2791" y="15581"/>
                  </a:lnTo>
                  <a:cubicBezTo>
                    <a:pt x="3057" y="15910"/>
                    <a:pt x="3434" y="16161"/>
                    <a:pt x="3825" y="16318"/>
                  </a:cubicBezTo>
                  <a:cubicBezTo>
                    <a:pt x="4219" y="16481"/>
                    <a:pt x="4637" y="16561"/>
                    <a:pt x="5047" y="16590"/>
                  </a:cubicBezTo>
                  <a:lnTo>
                    <a:pt x="5047" y="16590"/>
                  </a:lnTo>
                  <a:cubicBezTo>
                    <a:pt x="4197" y="18041"/>
                    <a:pt x="3297" y="19498"/>
                    <a:pt x="2164" y="20722"/>
                  </a:cubicBezTo>
                  <a:cubicBezTo>
                    <a:pt x="1850" y="21036"/>
                    <a:pt x="1490" y="21286"/>
                    <a:pt x="1192" y="21631"/>
                  </a:cubicBezTo>
                  <a:cubicBezTo>
                    <a:pt x="612" y="22305"/>
                    <a:pt x="1" y="23167"/>
                    <a:pt x="267" y="24108"/>
                  </a:cubicBezTo>
                  <a:cubicBezTo>
                    <a:pt x="628" y="24986"/>
                    <a:pt x="1443" y="25550"/>
                    <a:pt x="2305" y="25832"/>
                  </a:cubicBezTo>
                  <a:cubicBezTo>
                    <a:pt x="2838" y="25973"/>
                    <a:pt x="3089" y="26835"/>
                    <a:pt x="2854" y="27321"/>
                  </a:cubicBezTo>
                  <a:cubicBezTo>
                    <a:pt x="2634" y="27666"/>
                    <a:pt x="2211" y="27854"/>
                    <a:pt x="1913" y="28167"/>
                  </a:cubicBezTo>
                  <a:cubicBezTo>
                    <a:pt x="1427" y="28685"/>
                    <a:pt x="1365" y="29531"/>
                    <a:pt x="1678" y="30158"/>
                  </a:cubicBezTo>
                  <a:cubicBezTo>
                    <a:pt x="1897" y="30597"/>
                    <a:pt x="2399" y="30754"/>
                    <a:pt x="2807" y="30926"/>
                  </a:cubicBezTo>
                  <a:cubicBezTo>
                    <a:pt x="3198" y="31099"/>
                    <a:pt x="3606" y="31287"/>
                    <a:pt x="3982" y="31490"/>
                  </a:cubicBezTo>
                  <a:cubicBezTo>
                    <a:pt x="4055" y="31522"/>
                    <a:pt x="4122" y="31560"/>
                    <a:pt x="4181" y="31601"/>
                  </a:cubicBezTo>
                  <a:lnTo>
                    <a:pt x="4181" y="31601"/>
                  </a:lnTo>
                  <a:cubicBezTo>
                    <a:pt x="3980" y="31658"/>
                    <a:pt x="3583" y="31747"/>
                    <a:pt x="3481" y="31773"/>
                  </a:cubicBezTo>
                  <a:cubicBezTo>
                    <a:pt x="3151" y="31882"/>
                    <a:pt x="2760" y="31961"/>
                    <a:pt x="2556" y="32290"/>
                  </a:cubicBezTo>
                  <a:cubicBezTo>
                    <a:pt x="2289" y="32791"/>
                    <a:pt x="2164" y="33403"/>
                    <a:pt x="2368" y="33967"/>
                  </a:cubicBezTo>
                  <a:cubicBezTo>
                    <a:pt x="2603" y="34688"/>
                    <a:pt x="3496" y="34704"/>
                    <a:pt x="4092" y="34939"/>
                  </a:cubicBezTo>
                  <a:cubicBezTo>
                    <a:pt x="4578" y="35111"/>
                    <a:pt x="4405" y="35566"/>
                    <a:pt x="4296" y="35958"/>
                  </a:cubicBezTo>
                  <a:cubicBezTo>
                    <a:pt x="4108" y="36600"/>
                    <a:pt x="4060" y="37274"/>
                    <a:pt x="4029" y="37933"/>
                  </a:cubicBezTo>
                  <a:cubicBezTo>
                    <a:pt x="3857" y="40127"/>
                    <a:pt x="4970" y="41271"/>
                    <a:pt x="7101" y="41538"/>
                  </a:cubicBezTo>
                  <a:cubicBezTo>
                    <a:pt x="7701" y="41623"/>
                    <a:pt x="8300" y="41660"/>
                    <a:pt x="8899" y="41660"/>
                  </a:cubicBezTo>
                  <a:cubicBezTo>
                    <a:pt x="10931" y="41660"/>
                    <a:pt x="12957" y="41235"/>
                    <a:pt x="14954" y="40848"/>
                  </a:cubicBezTo>
                  <a:lnTo>
                    <a:pt x="14954" y="40848"/>
                  </a:lnTo>
                  <a:cubicBezTo>
                    <a:pt x="13214" y="41130"/>
                    <a:pt x="11490" y="41522"/>
                    <a:pt x="9735" y="41553"/>
                  </a:cubicBezTo>
                  <a:cubicBezTo>
                    <a:pt x="9588" y="41553"/>
                    <a:pt x="9437" y="41554"/>
                    <a:pt x="9283" y="41554"/>
                  </a:cubicBezTo>
                  <a:cubicBezTo>
                    <a:pt x="7743" y="41554"/>
                    <a:pt x="5896" y="41502"/>
                    <a:pt x="4813" y="40362"/>
                  </a:cubicBezTo>
                  <a:cubicBezTo>
                    <a:pt x="4233" y="39704"/>
                    <a:pt x="4155" y="38779"/>
                    <a:pt x="4202" y="37933"/>
                  </a:cubicBezTo>
                  <a:cubicBezTo>
                    <a:pt x="4249" y="37290"/>
                    <a:pt x="4296" y="36632"/>
                    <a:pt x="4468" y="36005"/>
                  </a:cubicBezTo>
                  <a:cubicBezTo>
                    <a:pt x="4531" y="35785"/>
                    <a:pt x="4609" y="35597"/>
                    <a:pt x="4609" y="35331"/>
                  </a:cubicBezTo>
                  <a:cubicBezTo>
                    <a:pt x="4499" y="34343"/>
                    <a:pt x="2822" y="34798"/>
                    <a:pt x="2571" y="33889"/>
                  </a:cubicBezTo>
                  <a:cubicBezTo>
                    <a:pt x="2399" y="33418"/>
                    <a:pt x="2524" y="32838"/>
                    <a:pt x="2760" y="32400"/>
                  </a:cubicBezTo>
                  <a:cubicBezTo>
                    <a:pt x="2916" y="32164"/>
                    <a:pt x="3261" y="32086"/>
                    <a:pt x="3543" y="32008"/>
                  </a:cubicBezTo>
                  <a:cubicBezTo>
                    <a:pt x="3716" y="31945"/>
                    <a:pt x="4249" y="31851"/>
                    <a:pt x="4405" y="31757"/>
                  </a:cubicBezTo>
                  <a:cubicBezTo>
                    <a:pt x="4421" y="31741"/>
                    <a:pt x="4468" y="31710"/>
                    <a:pt x="4484" y="31632"/>
                  </a:cubicBezTo>
                  <a:cubicBezTo>
                    <a:pt x="4484" y="31537"/>
                    <a:pt x="4452" y="31522"/>
                    <a:pt x="4405" y="31475"/>
                  </a:cubicBezTo>
                  <a:cubicBezTo>
                    <a:pt x="3935" y="31146"/>
                    <a:pt x="3402" y="30958"/>
                    <a:pt x="2901" y="30722"/>
                  </a:cubicBezTo>
                  <a:cubicBezTo>
                    <a:pt x="2524" y="30550"/>
                    <a:pt x="2086" y="30440"/>
                    <a:pt x="1897" y="30048"/>
                  </a:cubicBezTo>
                  <a:cubicBezTo>
                    <a:pt x="1631" y="29547"/>
                    <a:pt x="1662" y="28763"/>
                    <a:pt x="2086" y="28340"/>
                  </a:cubicBezTo>
                  <a:cubicBezTo>
                    <a:pt x="2399" y="28026"/>
                    <a:pt x="2822" y="27854"/>
                    <a:pt x="3073" y="27431"/>
                  </a:cubicBezTo>
                  <a:cubicBezTo>
                    <a:pt x="3339" y="26882"/>
                    <a:pt x="3151" y="26193"/>
                    <a:pt x="2728" y="25769"/>
                  </a:cubicBezTo>
                  <a:cubicBezTo>
                    <a:pt x="2650" y="25707"/>
                    <a:pt x="2556" y="25644"/>
                    <a:pt x="2462" y="25613"/>
                  </a:cubicBezTo>
                  <a:cubicBezTo>
                    <a:pt x="2039" y="25487"/>
                    <a:pt x="1615" y="25283"/>
                    <a:pt x="1270" y="25001"/>
                  </a:cubicBezTo>
                  <a:cubicBezTo>
                    <a:pt x="957" y="24735"/>
                    <a:pt x="659" y="24390"/>
                    <a:pt x="518" y="24029"/>
                  </a:cubicBezTo>
                  <a:cubicBezTo>
                    <a:pt x="393" y="23653"/>
                    <a:pt x="487" y="23230"/>
                    <a:pt x="659" y="22854"/>
                  </a:cubicBezTo>
                  <a:cubicBezTo>
                    <a:pt x="1020" y="22055"/>
                    <a:pt x="1694" y="21459"/>
                    <a:pt x="2336" y="20895"/>
                  </a:cubicBezTo>
                  <a:cubicBezTo>
                    <a:pt x="3543" y="19594"/>
                    <a:pt x="4452" y="18073"/>
                    <a:pt x="5346" y="16553"/>
                  </a:cubicBezTo>
                  <a:lnTo>
                    <a:pt x="5440" y="16380"/>
                  </a:lnTo>
                  <a:cubicBezTo>
                    <a:pt x="4923" y="16365"/>
                    <a:pt x="4390" y="16302"/>
                    <a:pt x="3904" y="16114"/>
                  </a:cubicBezTo>
                  <a:cubicBezTo>
                    <a:pt x="3594" y="15990"/>
                    <a:pt x="3293" y="15797"/>
                    <a:pt x="3057" y="15551"/>
                  </a:cubicBezTo>
                  <a:lnTo>
                    <a:pt x="3057" y="15551"/>
                  </a:lnTo>
                  <a:cubicBezTo>
                    <a:pt x="3173" y="15598"/>
                    <a:pt x="3291" y="15644"/>
                    <a:pt x="3402" y="15691"/>
                  </a:cubicBezTo>
                  <a:cubicBezTo>
                    <a:pt x="3941" y="15911"/>
                    <a:pt x="4518" y="16055"/>
                    <a:pt x="5104" y="16055"/>
                  </a:cubicBezTo>
                  <a:cubicBezTo>
                    <a:pt x="5268" y="16055"/>
                    <a:pt x="5432" y="16044"/>
                    <a:pt x="5597" y="16020"/>
                  </a:cubicBezTo>
                  <a:cubicBezTo>
                    <a:pt x="5973" y="14625"/>
                    <a:pt x="5408" y="13199"/>
                    <a:pt x="5314" y="11804"/>
                  </a:cubicBezTo>
                  <a:cubicBezTo>
                    <a:pt x="5361" y="10440"/>
                    <a:pt x="5753" y="9076"/>
                    <a:pt x="5973" y="7728"/>
                  </a:cubicBezTo>
                  <a:cubicBezTo>
                    <a:pt x="6098" y="7054"/>
                    <a:pt x="6161" y="6349"/>
                    <a:pt x="6286" y="5675"/>
                  </a:cubicBezTo>
                  <a:cubicBezTo>
                    <a:pt x="6772" y="3653"/>
                    <a:pt x="7760" y="1788"/>
                    <a:pt x="87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29" name="Google Shape;1429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12900" y="960176"/>
            <a:ext cx="2260175" cy="18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0" name="Google Shape;1430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4062" y="1401258"/>
            <a:ext cx="1167143" cy="9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1" name="Google Shape;1431;p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485303" y="1938902"/>
            <a:ext cx="2038475" cy="164524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D6C046A-0F09-C57B-E0DE-A264BFD509C7}"/>
              </a:ext>
            </a:extLst>
          </p:cNvPr>
          <p:cNvSpPr txBox="1"/>
          <p:nvPr/>
        </p:nvSpPr>
        <p:spPr>
          <a:xfrm>
            <a:off x="5842283" y="3430261"/>
            <a:ext cx="1579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/>
            <a:r>
              <a:rPr lang="en-US" altLang="zh-CN" dirty="0"/>
              <a:t>Made by </a:t>
            </a:r>
            <a:r>
              <a:rPr lang="zh-CN" altLang="en-US" dirty="0"/>
              <a:t>王宇涵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9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Conclusion &amp; Significance</a:t>
            </a:r>
            <a:endParaRPr dirty="0"/>
          </a:p>
        </p:txBody>
      </p:sp>
      <p:sp>
        <p:nvSpPr>
          <p:cNvPr id="1438" name="Google Shape;1438;p95">
            <a:hlinkClick r:id="" action="ppaction://noaction"/>
          </p:cNvPr>
          <p:cNvSpPr/>
          <p:nvPr/>
        </p:nvSpPr>
        <p:spPr>
          <a:xfrm>
            <a:off x="4459398" y="134651"/>
            <a:ext cx="225209" cy="207616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9" name="Google Shape;1439;p95">
            <a:hlinkClick r:id="" action="ppaction://hlinkshowjump?jump=nextslide"/>
          </p:cNvPr>
          <p:cNvSpPr/>
          <p:nvPr/>
        </p:nvSpPr>
        <p:spPr>
          <a:xfrm>
            <a:off x="4868757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0" name="Google Shape;1440;p95">
            <a:hlinkClick r:id="" action="ppaction://hlinkshowjump?jump=nextslide"/>
          </p:cNvPr>
          <p:cNvSpPr/>
          <p:nvPr/>
        </p:nvSpPr>
        <p:spPr>
          <a:xfrm flipH="1">
            <a:off x="4107432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94B0F98-C589-5D46-D9C4-BBA9AFADE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36" y="1017725"/>
            <a:ext cx="5359553" cy="287487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3C52802-0E3B-1DF4-3473-1EDF43C8C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552" y="1393825"/>
            <a:ext cx="2471172" cy="235585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2CB9BE7-29B0-CCE3-EF9B-2743C04483F4}"/>
              </a:ext>
            </a:extLst>
          </p:cNvPr>
          <p:cNvSpPr txBox="1"/>
          <p:nvPr/>
        </p:nvSpPr>
        <p:spPr>
          <a:xfrm>
            <a:off x="2589025" y="3914760"/>
            <a:ext cx="47272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 pleasure in mak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ing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fun of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themselves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643088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9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Recommendations</a:t>
            </a:r>
            <a:endParaRPr dirty="0"/>
          </a:p>
        </p:txBody>
      </p:sp>
      <p:graphicFrame>
        <p:nvGraphicFramePr>
          <p:cNvPr id="1437" name="Google Shape;1437;p95"/>
          <p:cNvGraphicFramePr/>
          <p:nvPr/>
        </p:nvGraphicFramePr>
        <p:xfrm>
          <a:off x="954698" y="1017725"/>
          <a:ext cx="7704000" cy="2236275"/>
        </p:xfrm>
        <a:graphic>
          <a:graphicData uri="http://schemas.openxmlformats.org/drawingml/2006/table">
            <a:tbl>
              <a:tblPr>
                <a:noFill/>
                <a:tableStyleId>{0C839290-7CC0-4DD0-9247-1922C5C7868F}</a:tableStyleId>
              </a:tblPr>
              <a:tblGrid>
                <a:gridCol w="192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5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dirty="0">
                          <a:solidFill>
                            <a:schemeClr val="accent1"/>
                          </a:solidFill>
                          <a:latin typeface="DM Serif Text"/>
                          <a:ea typeface="DM Serif Text"/>
                          <a:cs typeface="DM Serif Text"/>
                          <a:sym typeface="DM Serif Text"/>
                        </a:rPr>
                        <a:t>01</a:t>
                      </a:r>
                      <a:endParaRPr b="1" dirty="0">
                        <a:solidFill>
                          <a:schemeClr val="accent1"/>
                        </a:solidFill>
                        <a:latin typeface="DM Serif Text"/>
                        <a:ea typeface="DM Serif Text"/>
                        <a:cs typeface="DM Serif Text"/>
                        <a:sym typeface="DM Serif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 dirty="0">
                          <a:solidFill>
                            <a:schemeClr val="accent1"/>
                          </a:solidFill>
                          <a:latin typeface="DM Serif Text"/>
                          <a:ea typeface="DM Serif Text"/>
                          <a:cs typeface="DM Serif Text"/>
                          <a:sym typeface="DM Serif Text"/>
                        </a:rPr>
                        <a:t>02</a:t>
                      </a:r>
                      <a:endParaRPr b="1" dirty="0">
                        <a:solidFill>
                          <a:schemeClr val="accent1"/>
                        </a:solidFill>
                        <a:latin typeface="DM Serif Text"/>
                        <a:ea typeface="DM Serif Text"/>
                        <a:cs typeface="DM Serif Text"/>
                        <a:sym typeface="DM Serif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 dirty="0">
                          <a:solidFill>
                            <a:schemeClr val="accent1"/>
                          </a:solidFill>
                          <a:latin typeface="DM Serif Text"/>
                          <a:ea typeface="DM Serif Text"/>
                          <a:cs typeface="DM Serif Text"/>
                          <a:sym typeface="DM Serif Text"/>
                        </a:rPr>
                        <a:t>03</a:t>
                      </a:r>
                      <a:endParaRPr b="1" dirty="0">
                        <a:solidFill>
                          <a:schemeClr val="accent1"/>
                        </a:solidFill>
                        <a:latin typeface="DM Serif Text"/>
                        <a:ea typeface="DM Serif Text"/>
                        <a:cs typeface="DM Serif Text"/>
                        <a:sym typeface="DM Serif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 dirty="0">
                          <a:solidFill>
                            <a:schemeClr val="accent1"/>
                          </a:solidFill>
                          <a:latin typeface="DM Serif Text"/>
                          <a:ea typeface="DM Serif Text"/>
                          <a:cs typeface="DM Serif Text"/>
                          <a:sym typeface="DM Serif Text"/>
                        </a:rPr>
                        <a:t>04</a:t>
                      </a:r>
                      <a:endParaRPr b="1" dirty="0">
                        <a:solidFill>
                          <a:schemeClr val="accent1"/>
                        </a:solidFill>
                        <a:latin typeface="DM Serif Text"/>
                        <a:ea typeface="DM Serif Text"/>
                        <a:cs typeface="DM Serif Text"/>
                        <a:sym typeface="DM Serif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5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500" b="1" dirty="0">
                          <a:solidFill>
                            <a:schemeClr val="lt2"/>
                          </a:solidFill>
                          <a:latin typeface="DM Serif Text"/>
                          <a:ea typeface="DM Serif Text"/>
                          <a:cs typeface="DM Serif Text"/>
                          <a:sym typeface="DM Serif Text"/>
                        </a:rPr>
                        <a:t>Study</a:t>
                      </a:r>
                      <a:endParaRPr lang="en-US" altLang="zh-CN" sz="2800" b="1" dirty="0">
                        <a:solidFill>
                          <a:schemeClr val="lt2"/>
                        </a:solidFill>
                        <a:latin typeface="DM Serif Text"/>
                        <a:ea typeface="DM Serif Text"/>
                        <a:cs typeface="DM Serif Text"/>
                        <a:sym typeface="DM Serif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 dirty="0">
                          <a:solidFill>
                            <a:schemeClr val="lt2"/>
                          </a:solidFill>
                          <a:latin typeface="DM Serif Text"/>
                          <a:ea typeface="DM Serif Text"/>
                          <a:cs typeface="DM Serif Text"/>
                          <a:sym typeface="DM Serif Text"/>
                        </a:rPr>
                        <a:t>Diet</a:t>
                      </a:r>
                      <a:endParaRPr b="1" dirty="0">
                        <a:solidFill>
                          <a:schemeClr val="lt2"/>
                        </a:solidFill>
                        <a:latin typeface="DM Serif Text"/>
                        <a:ea typeface="DM Serif Text"/>
                        <a:cs typeface="DM Serif Text"/>
                        <a:sym typeface="DM Serif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 dirty="0">
                          <a:solidFill>
                            <a:schemeClr val="lt2"/>
                          </a:solidFill>
                          <a:latin typeface="DM Serif Text"/>
                          <a:ea typeface="DM Serif Text"/>
                          <a:cs typeface="DM Serif Text"/>
                          <a:sym typeface="DM Serif Text"/>
                        </a:rPr>
                        <a:t>Social</a:t>
                      </a:r>
                      <a:endParaRPr b="1" dirty="0">
                        <a:solidFill>
                          <a:schemeClr val="lt2"/>
                        </a:solidFill>
                        <a:latin typeface="DM Serif Text"/>
                        <a:ea typeface="DM Serif Text"/>
                        <a:cs typeface="DM Serif Text"/>
                        <a:sym typeface="DM Serif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500" b="1" dirty="0">
                          <a:solidFill>
                            <a:schemeClr val="lt2"/>
                          </a:solidFill>
                          <a:latin typeface="DM Serif Text"/>
                          <a:ea typeface="DM Serif Text"/>
                          <a:cs typeface="DM Serif Text"/>
                          <a:sym typeface="DM Serif Text"/>
                        </a:rPr>
                        <a:t>Sleep</a:t>
                      </a:r>
                      <a:endParaRPr b="1" dirty="0">
                        <a:solidFill>
                          <a:schemeClr val="lt2"/>
                        </a:solidFill>
                        <a:latin typeface="DM Serif Text"/>
                        <a:ea typeface="DM Serif Text"/>
                        <a:cs typeface="DM Serif Text"/>
                        <a:sym typeface="DM Serif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5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dirty="0">
                        <a:solidFill>
                          <a:schemeClr val="dk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38" name="Google Shape;1438;p95">
            <a:hlinkClick r:id="" action="ppaction://noaction"/>
          </p:cNvPr>
          <p:cNvSpPr/>
          <p:nvPr/>
        </p:nvSpPr>
        <p:spPr>
          <a:xfrm>
            <a:off x="4459398" y="134651"/>
            <a:ext cx="225209" cy="207616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9" name="Google Shape;1439;p95">
            <a:hlinkClick r:id="" action="ppaction://hlinkshowjump?jump=nextslide"/>
          </p:cNvPr>
          <p:cNvSpPr/>
          <p:nvPr/>
        </p:nvSpPr>
        <p:spPr>
          <a:xfrm>
            <a:off x="4868757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0" name="Google Shape;1440;p95">
            <a:hlinkClick r:id="" action="ppaction://hlinkshowjump?jump=nextslide"/>
          </p:cNvPr>
          <p:cNvSpPr/>
          <p:nvPr/>
        </p:nvSpPr>
        <p:spPr>
          <a:xfrm flipH="1">
            <a:off x="4107432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289FCF-CB98-88BB-A095-189EF6987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446" y="2663371"/>
            <a:ext cx="1719872" cy="19639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8AF6CF9-41AD-ED26-4963-6EA44F0B6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582" y="2663370"/>
            <a:ext cx="1967691" cy="196390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B633DFD-964F-D26A-30A8-7DA9C0E2D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1702" y="2663370"/>
            <a:ext cx="1699598" cy="19528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DAB2D42-3917-A647-4513-60879D40CF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5580" y="2705068"/>
            <a:ext cx="2124547" cy="192220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9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</a:t>
            </a:r>
            <a:r>
              <a:rPr lang="en-US" altLang="zh-CN" dirty="0"/>
              <a:t>tudy</a:t>
            </a:r>
            <a:endParaRPr lang="en-US" dirty="0"/>
          </a:p>
        </p:txBody>
      </p:sp>
      <p:sp>
        <p:nvSpPr>
          <p:cNvPr id="1454" name="Google Shape;1454;p96">
            <a:hlinkClick r:id="" action="ppaction://noaction"/>
          </p:cNvPr>
          <p:cNvSpPr/>
          <p:nvPr/>
        </p:nvSpPr>
        <p:spPr>
          <a:xfrm>
            <a:off x="4459398" y="134651"/>
            <a:ext cx="225209" cy="207616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p96">
            <a:hlinkClick r:id="" action="ppaction://hlinkshowjump?jump=nextslide"/>
          </p:cNvPr>
          <p:cNvSpPr/>
          <p:nvPr/>
        </p:nvSpPr>
        <p:spPr>
          <a:xfrm>
            <a:off x="4868757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96">
            <a:hlinkClick r:id="" action="ppaction://hlinkshowjump?jump=nextslide"/>
          </p:cNvPr>
          <p:cNvSpPr/>
          <p:nvPr/>
        </p:nvSpPr>
        <p:spPr>
          <a:xfrm flipH="1">
            <a:off x="4107432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2AF4F9-7970-A493-3B14-5925CC847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698" y="781131"/>
            <a:ext cx="2306196" cy="230619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6679BA8-7095-A81F-272E-B7C32B6CC86F}"/>
              </a:ext>
            </a:extLst>
          </p:cNvPr>
          <p:cNvSpPr txBox="1"/>
          <p:nvPr/>
        </p:nvSpPr>
        <p:spPr>
          <a:xfrm>
            <a:off x="5240982" y="1149398"/>
            <a:ext cx="28840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Seek career counseling services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E3932FB-AFB8-0C6C-0FCE-1367AAADE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617" y="3087327"/>
            <a:ext cx="3234358" cy="176612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A5E3E7D-41FA-6802-A161-1E499F6D9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2769" y="1980395"/>
            <a:ext cx="3159137" cy="2832464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9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Diet &amp; S</a:t>
            </a:r>
            <a:r>
              <a:rPr lang="en-US" altLang="zh-CN" dirty="0" err="1"/>
              <a:t>leep</a:t>
            </a:r>
            <a:endParaRPr dirty="0"/>
          </a:p>
        </p:txBody>
      </p:sp>
      <p:sp>
        <p:nvSpPr>
          <p:cNvPr id="1454" name="Google Shape;1454;p96">
            <a:hlinkClick r:id="" action="ppaction://noaction"/>
          </p:cNvPr>
          <p:cNvSpPr/>
          <p:nvPr/>
        </p:nvSpPr>
        <p:spPr>
          <a:xfrm>
            <a:off x="4459398" y="134651"/>
            <a:ext cx="225209" cy="207616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p96">
            <a:hlinkClick r:id="" action="ppaction://hlinkshowjump?jump=nextslide"/>
          </p:cNvPr>
          <p:cNvSpPr/>
          <p:nvPr/>
        </p:nvSpPr>
        <p:spPr>
          <a:xfrm>
            <a:off x="4868757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96">
            <a:hlinkClick r:id="" action="ppaction://hlinkshowjump?jump=nextslide"/>
          </p:cNvPr>
          <p:cNvSpPr/>
          <p:nvPr/>
        </p:nvSpPr>
        <p:spPr>
          <a:xfrm flipH="1">
            <a:off x="4107432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B21D497-0D20-3CFD-6E09-FA710124C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084" y="1033223"/>
            <a:ext cx="4368791" cy="218151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2E84E99-FD92-461D-6241-BC171921C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448" y="3101374"/>
            <a:ext cx="2837654" cy="1862047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029F77B8-91B6-2946-8A28-0DD0AE2E5EB2}"/>
              </a:ext>
            </a:extLst>
          </p:cNvPr>
          <p:cNvSpPr txBox="1"/>
          <p:nvPr/>
        </p:nvSpPr>
        <p:spPr>
          <a:xfrm>
            <a:off x="5607625" y="1431483"/>
            <a:ext cx="31257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irregular sleep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an important cause of 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irregular eating habits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internal conflicts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sport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the root cause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irregular sleep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3F7ABF94-6B6E-DD88-73AC-88430D7F4C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64" t="2380" r="8586" b="4071"/>
          <a:stretch/>
        </p:blipFill>
        <p:spPr>
          <a:xfrm>
            <a:off x="6300949" y="3055216"/>
            <a:ext cx="1324603" cy="208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094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9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Inner Conflicts?</a:t>
            </a:r>
            <a:endParaRPr dirty="0"/>
          </a:p>
        </p:txBody>
      </p:sp>
      <p:sp>
        <p:nvSpPr>
          <p:cNvPr id="1454" name="Google Shape;1454;p96">
            <a:hlinkClick r:id="" action="ppaction://noaction"/>
          </p:cNvPr>
          <p:cNvSpPr/>
          <p:nvPr/>
        </p:nvSpPr>
        <p:spPr>
          <a:xfrm>
            <a:off x="4459398" y="134651"/>
            <a:ext cx="225209" cy="207616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p96">
            <a:hlinkClick r:id="" action="ppaction://hlinkshowjump?jump=nextslide"/>
          </p:cNvPr>
          <p:cNvSpPr/>
          <p:nvPr/>
        </p:nvSpPr>
        <p:spPr>
          <a:xfrm>
            <a:off x="4868757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96">
            <a:hlinkClick r:id="" action="ppaction://hlinkshowjump?jump=nextslide"/>
          </p:cNvPr>
          <p:cNvSpPr/>
          <p:nvPr/>
        </p:nvSpPr>
        <p:spPr>
          <a:xfrm flipH="1">
            <a:off x="4107432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056503-0909-7E8C-DFF8-88811A2D931D}"/>
              </a:ext>
            </a:extLst>
          </p:cNvPr>
          <p:cNvSpPr txBox="1"/>
          <p:nvPr/>
        </p:nvSpPr>
        <p:spPr>
          <a:xfrm>
            <a:off x="881938" y="3733359"/>
            <a:ext cx="24626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 with Others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7BCBC7C-C4D7-BE95-CB3B-DFCE14224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1078969"/>
            <a:ext cx="2283464" cy="228346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70299CA-F9BD-AB66-E983-9235BF073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842" y="1078969"/>
            <a:ext cx="2744834" cy="228346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A5C1D94-0C3A-A81E-BA36-B1BD47735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1155" y="1078969"/>
            <a:ext cx="1765445" cy="2283464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D384421-12F3-A66E-9522-D9E51E447C40}"/>
              </a:ext>
            </a:extLst>
          </p:cNvPr>
          <p:cNvSpPr txBox="1"/>
          <p:nvPr/>
        </p:nvSpPr>
        <p:spPr>
          <a:xfrm>
            <a:off x="3736375" y="3740503"/>
            <a:ext cx="29870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Regularly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E55E1E9-0375-A8E7-EAB8-4609D81E64D8}"/>
              </a:ext>
            </a:extLst>
          </p:cNvPr>
          <p:cNvSpPr txBox="1"/>
          <p:nvPr/>
        </p:nvSpPr>
        <p:spPr>
          <a:xfrm>
            <a:off x="6477852" y="3732918"/>
            <a:ext cx="29870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Enough Sleep</a:t>
            </a:r>
          </a:p>
        </p:txBody>
      </p:sp>
    </p:spTree>
    <p:extLst>
      <p:ext uri="{BB962C8B-B14F-4D97-AF65-F5344CB8AC3E}">
        <p14:creationId xmlns:p14="http://schemas.microsoft.com/office/powerpoint/2010/main" val="16277971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9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Social Network</a:t>
            </a:r>
            <a:endParaRPr dirty="0"/>
          </a:p>
        </p:txBody>
      </p:sp>
      <p:sp>
        <p:nvSpPr>
          <p:cNvPr id="1454" name="Google Shape;1454;p96">
            <a:hlinkClick r:id="" action="ppaction://noaction"/>
          </p:cNvPr>
          <p:cNvSpPr/>
          <p:nvPr/>
        </p:nvSpPr>
        <p:spPr>
          <a:xfrm>
            <a:off x="4459398" y="134651"/>
            <a:ext cx="225209" cy="207616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p96">
            <a:hlinkClick r:id="" action="ppaction://hlinkshowjump?jump=nextslide"/>
          </p:cNvPr>
          <p:cNvSpPr/>
          <p:nvPr/>
        </p:nvSpPr>
        <p:spPr>
          <a:xfrm>
            <a:off x="4868757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96">
            <a:hlinkClick r:id="" action="ppaction://hlinkshowjump?jump=nextslide"/>
          </p:cNvPr>
          <p:cNvSpPr/>
          <p:nvPr/>
        </p:nvSpPr>
        <p:spPr>
          <a:xfrm flipH="1">
            <a:off x="4107432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5B83A43-4D12-6AF9-51FB-20C4A904F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65" y="1165894"/>
            <a:ext cx="2792235" cy="279223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86054C5-2945-0B1D-61E3-7D2706E06344}"/>
              </a:ext>
            </a:extLst>
          </p:cNvPr>
          <p:cNvSpPr txBox="1"/>
          <p:nvPr/>
        </p:nvSpPr>
        <p:spPr>
          <a:xfrm>
            <a:off x="628738" y="4067533"/>
            <a:ext cx="311308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less than half of the people believe they have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relatively good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social relationships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7DD7150-7600-D3F5-65D4-2B5530495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2" y="1493148"/>
            <a:ext cx="1598502" cy="188697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579D673-15EA-E683-AEA9-25F1E48488EC}"/>
              </a:ext>
            </a:extLst>
          </p:cNvPr>
          <p:cNvSpPr txBox="1"/>
          <p:nvPr/>
        </p:nvSpPr>
        <p:spPr>
          <a:xfrm>
            <a:off x="4316208" y="4096466"/>
            <a:ext cx="41077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are born alone, we die alone, and in between, we live through love and friendship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9827C45-EA6F-1C01-D2BC-876CD1A21A28}"/>
              </a:ext>
            </a:extLst>
          </p:cNvPr>
          <p:cNvSpPr txBox="1"/>
          <p:nvPr/>
        </p:nvSpPr>
        <p:spPr>
          <a:xfrm>
            <a:off x="5710184" y="3650352"/>
            <a:ext cx="13033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Lauret Miller</a:t>
            </a:r>
          </a:p>
        </p:txBody>
      </p:sp>
    </p:spTree>
    <p:extLst>
      <p:ext uri="{BB962C8B-B14F-4D97-AF65-F5344CB8AC3E}">
        <p14:creationId xmlns:p14="http://schemas.microsoft.com/office/powerpoint/2010/main" val="2818055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9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Social Network</a:t>
            </a:r>
            <a:endParaRPr dirty="0"/>
          </a:p>
        </p:txBody>
      </p:sp>
      <p:sp>
        <p:nvSpPr>
          <p:cNvPr id="1454" name="Google Shape;1454;p96">
            <a:hlinkClick r:id="" action="ppaction://noaction"/>
          </p:cNvPr>
          <p:cNvSpPr/>
          <p:nvPr/>
        </p:nvSpPr>
        <p:spPr>
          <a:xfrm>
            <a:off x="4459398" y="134651"/>
            <a:ext cx="225209" cy="207616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p96">
            <a:hlinkClick r:id="" action="ppaction://hlinkshowjump?jump=nextslide"/>
          </p:cNvPr>
          <p:cNvSpPr/>
          <p:nvPr/>
        </p:nvSpPr>
        <p:spPr>
          <a:xfrm>
            <a:off x="4868757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96">
            <a:hlinkClick r:id="" action="ppaction://hlinkshowjump?jump=nextslide"/>
          </p:cNvPr>
          <p:cNvSpPr/>
          <p:nvPr/>
        </p:nvSpPr>
        <p:spPr>
          <a:xfrm flipH="1">
            <a:off x="4107432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EC890A0-40A6-53C5-12A3-BD90B9D49D54}"/>
              </a:ext>
            </a:extLst>
          </p:cNvPr>
          <p:cNvSpPr txBox="1"/>
          <p:nvPr/>
        </p:nvSpPr>
        <p:spPr>
          <a:xfrm>
            <a:off x="1584112" y="3864208"/>
            <a:ext cx="32846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Accept Yourself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C2A5311-CFAF-B180-8C42-C2A40C96F843}"/>
              </a:ext>
            </a:extLst>
          </p:cNvPr>
          <p:cNvSpPr txBox="1"/>
          <p:nvPr/>
        </p:nvSpPr>
        <p:spPr>
          <a:xfrm>
            <a:off x="5732616" y="3584030"/>
            <a:ext cx="26913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Accept Others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3F3BA02-E2D3-1B79-5139-8CAAA97F9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674" y="979913"/>
            <a:ext cx="3327571" cy="262268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18E8B34-FC5D-3E51-3870-819A7BF3A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663" y="943883"/>
            <a:ext cx="3175163" cy="283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02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Google Shape;684;p64"/>
          <p:cNvPicPr preferRelativeResize="0"/>
          <p:nvPr/>
        </p:nvPicPr>
        <p:blipFill rotWithShape="1">
          <a:blip r:embed="rId3">
            <a:alphaModFix amt="60000"/>
          </a:blip>
          <a:srcRect/>
          <a:stretch>
            <a:fillRect/>
          </a:stretch>
        </p:blipFill>
        <p:spPr>
          <a:xfrm rot="-487117">
            <a:off x="7129820" y="3970922"/>
            <a:ext cx="223202" cy="22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64"/>
          <p:cNvPicPr preferRelativeResize="0"/>
          <p:nvPr/>
        </p:nvPicPr>
        <p:blipFill rotWithShape="1">
          <a:blip r:embed="rId4">
            <a:alphaModFix amt="60000"/>
          </a:blip>
          <a:srcRect/>
          <a:stretch>
            <a:fillRect/>
          </a:stretch>
        </p:blipFill>
        <p:spPr>
          <a:xfrm rot="-487117">
            <a:off x="1527591" y="733344"/>
            <a:ext cx="223202" cy="22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183" y="243356"/>
            <a:ext cx="3445423" cy="158872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/>
          <a:srcRect t="10487" b="3501"/>
          <a:stretch>
            <a:fillRect/>
          </a:stretch>
        </p:blipFill>
        <p:spPr>
          <a:xfrm>
            <a:off x="4714556" y="1092018"/>
            <a:ext cx="2863619" cy="22860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260" y="2582916"/>
            <a:ext cx="3445422" cy="22358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65295" y="1973525"/>
            <a:ext cx="3696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dk2"/>
                </a:solidFill>
                <a:latin typeface="DM Serif Text"/>
              </a:rPr>
              <a:t>High Pressure of Studying</a:t>
            </a:r>
            <a:endParaRPr lang="zh-CN" altLang="en-US" sz="2400" b="1" dirty="0">
              <a:solidFill>
                <a:schemeClr val="dk2"/>
              </a:solidFill>
              <a:latin typeface="DM Serif Tex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381146" y="3378023"/>
            <a:ext cx="2082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dk2"/>
                </a:solidFill>
                <a:latin typeface="DM Serif Text"/>
              </a:rPr>
              <a:t>Lack of</a:t>
            </a:r>
            <a:r>
              <a:rPr lang="zh-CN" altLang="en-US" sz="2400" b="1" dirty="0">
                <a:solidFill>
                  <a:schemeClr val="dk2"/>
                </a:solidFill>
                <a:latin typeface="DM Serif Text"/>
              </a:rPr>
              <a:t> </a:t>
            </a:r>
            <a:r>
              <a:rPr lang="en-US" altLang="zh-CN" sz="2400" b="1" dirty="0">
                <a:solidFill>
                  <a:schemeClr val="dk2"/>
                </a:solidFill>
                <a:latin typeface="DM Serif Text"/>
              </a:rPr>
              <a:t>Sleep</a:t>
            </a:r>
            <a:endParaRPr lang="zh-CN" altLang="en-US" sz="2400" b="1" dirty="0">
              <a:solidFill>
                <a:schemeClr val="dk2"/>
              </a:solidFill>
              <a:latin typeface="DM Serif Tex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572000" y="4444823"/>
            <a:ext cx="3445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dk2"/>
                </a:solidFill>
                <a:latin typeface="DM Serif Text"/>
              </a:rPr>
              <a:t>Communication  Barrier</a:t>
            </a:r>
            <a:endParaRPr lang="zh-CN" altLang="en-US" sz="2400" b="1" dirty="0">
              <a:solidFill>
                <a:schemeClr val="dk2"/>
              </a:solidFill>
              <a:latin typeface="DM Serif Tex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9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Acknowledgement</a:t>
            </a:r>
          </a:p>
        </p:txBody>
      </p:sp>
      <p:sp>
        <p:nvSpPr>
          <p:cNvPr id="1454" name="Google Shape;1454;p96">
            <a:hlinkClick r:id="" action="ppaction://noaction"/>
          </p:cNvPr>
          <p:cNvSpPr/>
          <p:nvPr/>
        </p:nvSpPr>
        <p:spPr>
          <a:xfrm>
            <a:off x="4459398" y="134651"/>
            <a:ext cx="225209" cy="207616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p96">
            <a:hlinkClick r:id="" action="ppaction://hlinkshowjump?jump=nextslide"/>
          </p:cNvPr>
          <p:cNvSpPr/>
          <p:nvPr/>
        </p:nvSpPr>
        <p:spPr>
          <a:xfrm>
            <a:off x="4868757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96">
            <a:hlinkClick r:id="" action="ppaction://hlinkshowjump?jump=nextslide"/>
          </p:cNvPr>
          <p:cNvSpPr/>
          <p:nvPr/>
        </p:nvSpPr>
        <p:spPr>
          <a:xfrm flipH="1">
            <a:off x="4107432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AF7A596-5BE9-8121-07CF-031873CD3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663" y="1120483"/>
            <a:ext cx="3003704" cy="242503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5196742-B89C-4E04-A991-70F98CFF4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681" y="1587427"/>
            <a:ext cx="3003704" cy="283224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CA4F9A4-9C7D-E425-E27D-9F8CA0B17AB6}"/>
              </a:ext>
            </a:extLst>
          </p:cNvPr>
          <p:cNvSpPr txBox="1"/>
          <p:nvPr/>
        </p:nvSpPr>
        <p:spPr>
          <a:xfrm>
            <a:off x="4868757" y="3866678"/>
            <a:ext cx="40868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to everyone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1429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96"/>
          <p:cNvSpPr txBox="1">
            <a:spLocks noGrp="1"/>
          </p:cNvSpPr>
          <p:nvPr>
            <p:ph type="title"/>
          </p:nvPr>
        </p:nvSpPr>
        <p:spPr>
          <a:xfrm>
            <a:off x="720000" y="14241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References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0D4DA9E-B67C-F914-EC99-56FE5B876038}"/>
              </a:ext>
            </a:extLst>
          </p:cNvPr>
          <p:cNvSpPr txBox="1"/>
          <p:nvPr/>
        </p:nvSpPr>
        <p:spPr>
          <a:xfrm>
            <a:off x="1169313" y="630587"/>
            <a:ext cx="7501041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dk2"/>
                </a:solidFill>
                <a:latin typeface="DM Serif Text"/>
                <a:sym typeface="DM Serif Text"/>
              </a:rPr>
              <a:t>[1]Ren, </a:t>
            </a:r>
            <a:r>
              <a:rPr lang="en-US" altLang="zh-CN" b="1" dirty="0" err="1">
                <a:solidFill>
                  <a:schemeClr val="dk2"/>
                </a:solidFill>
                <a:latin typeface="DM Serif Text"/>
                <a:sym typeface="DM Serif Text"/>
              </a:rPr>
              <a:t>Jiali</a:t>
            </a:r>
            <a:r>
              <a:rPr lang="en-US" altLang="zh-CN" b="1" dirty="0">
                <a:solidFill>
                  <a:schemeClr val="dk2"/>
                </a:solidFill>
                <a:latin typeface="DM Serif Text"/>
                <a:sym typeface="DM Serif Text"/>
              </a:rPr>
              <a:t>. (2019). Analysis of Psychological Characteristics and Countermeasures of Post-2000 College Students. Journal of Shanxi Finance and Taxation Vocational College, 21(04), 71-77.</a:t>
            </a:r>
          </a:p>
          <a:p>
            <a:endParaRPr lang="en-US" altLang="zh-CN" b="1" dirty="0">
              <a:solidFill>
                <a:schemeClr val="dk2"/>
              </a:solidFill>
              <a:latin typeface="DM Serif Text"/>
              <a:sym typeface="DM Serif Text"/>
            </a:endParaRPr>
          </a:p>
          <a:p>
            <a:r>
              <a:rPr lang="en-US" altLang="zh-CN" b="1" dirty="0">
                <a:solidFill>
                  <a:schemeClr val="dk2"/>
                </a:solidFill>
                <a:latin typeface="DM Serif Text"/>
                <a:sym typeface="DM Serif Text"/>
              </a:rPr>
              <a:t>[2]Chinese Academy of Sciences Institute of Psychology, Social Sciences Academic Press. (2022). Report on the Mental Health Status of Chinese College Students in 2022.</a:t>
            </a:r>
          </a:p>
          <a:p>
            <a:endParaRPr lang="en-US" altLang="zh-CN" b="1" dirty="0">
              <a:solidFill>
                <a:schemeClr val="dk2"/>
              </a:solidFill>
              <a:latin typeface="DM Serif Text"/>
              <a:sym typeface="DM Serif Text"/>
            </a:endParaRPr>
          </a:p>
          <a:p>
            <a:r>
              <a:rPr lang="en-US" altLang="zh-CN" b="1" dirty="0">
                <a:solidFill>
                  <a:schemeClr val="dk2"/>
                </a:solidFill>
                <a:latin typeface="DM Serif Text"/>
                <a:sym typeface="DM Serif Text"/>
              </a:rPr>
              <a:t>[3]Ma, Chang. (2024). Analysis of Strategies to Enhance College Students' Psychological Health Literacy under the Concept of "Five Education". Cai Zhi, (16), 113-116.</a:t>
            </a:r>
          </a:p>
          <a:p>
            <a:endParaRPr lang="en-US" altLang="zh-CN" b="1" dirty="0">
              <a:solidFill>
                <a:schemeClr val="dk2"/>
              </a:solidFill>
              <a:latin typeface="DM Serif Text"/>
              <a:sym typeface="DM Serif Text"/>
            </a:endParaRPr>
          </a:p>
          <a:p>
            <a:r>
              <a:rPr lang="en-US" altLang="zh-CN" b="1" dirty="0">
                <a:solidFill>
                  <a:schemeClr val="dk2"/>
                </a:solidFill>
                <a:latin typeface="DM Serif Text"/>
                <a:sym typeface="DM Serif Text"/>
              </a:rPr>
              <a:t>[4]Secure a Decisive Victory in Building a Moderately Prosperous Society in All Respects and Strive for the Great Success of Socialism with Chinese Characteristics for a New Era</a:t>
            </a:r>
          </a:p>
          <a:p>
            <a:endParaRPr lang="en-US" altLang="zh-CN" b="1" dirty="0">
              <a:solidFill>
                <a:schemeClr val="dk2"/>
              </a:solidFill>
              <a:latin typeface="DM Serif Text"/>
              <a:sym typeface="DM Serif Text"/>
            </a:endParaRPr>
          </a:p>
          <a:p>
            <a:r>
              <a:rPr lang="en-US" altLang="zh-CN" b="1" dirty="0">
                <a:solidFill>
                  <a:schemeClr val="dk2"/>
                </a:solidFill>
                <a:latin typeface="DM Serif Text"/>
                <a:sym typeface="DM Serif Text"/>
              </a:rPr>
              <a:t>[5]</a:t>
            </a:r>
            <a:r>
              <a:rPr lang="en-US" altLang="zh-CN" b="1" dirty="0" err="1">
                <a:solidFill>
                  <a:schemeClr val="dk2"/>
                </a:solidFill>
                <a:latin typeface="DM Serif Text"/>
                <a:sym typeface="DM Serif Text"/>
              </a:rPr>
              <a:t>Niu</a:t>
            </a:r>
            <a:r>
              <a:rPr lang="en-US" altLang="zh-CN" b="1" dirty="0">
                <a:solidFill>
                  <a:schemeClr val="dk2"/>
                </a:solidFill>
                <a:latin typeface="DM Serif Text"/>
                <a:sym typeface="DM Serif Text"/>
              </a:rPr>
              <a:t>, K. (2021). The Practical Application of Cross-Analysis and Variance Analysis in Teaching. Modern Commerce Industry, 42(15), 148. doi:10.19311/j.cnki.1672-3198.2021.15.069.</a:t>
            </a:r>
          </a:p>
          <a:p>
            <a:endParaRPr lang="en-US" altLang="zh-CN" b="1" dirty="0">
              <a:solidFill>
                <a:schemeClr val="dk2"/>
              </a:solidFill>
              <a:latin typeface="DM Serif Text"/>
              <a:sym typeface="DM Serif Text"/>
            </a:endParaRPr>
          </a:p>
          <a:p>
            <a:r>
              <a:rPr lang="en-US" altLang="zh-CN" b="1" dirty="0">
                <a:solidFill>
                  <a:schemeClr val="dk2"/>
                </a:solidFill>
                <a:latin typeface="DM Serif Text"/>
                <a:sym typeface="DM Serif Text"/>
              </a:rPr>
              <a:t>[6]Ye, X. (Ed.). (Year of Publication). Basic Tutorial on Statistical Data Analysis [M]. Beijing: Renmin University of China Press.</a:t>
            </a:r>
            <a:endParaRPr lang="zh-CN" altLang="en-US" b="1" dirty="0">
              <a:solidFill>
                <a:schemeClr val="dk2"/>
              </a:solidFill>
              <a:latin typeface="DM Serif Text"/>
              <a:sym typeface="DM Serif Text"/>
            </a:endParaRPr>
          </a:p>
        </p:txBody>
      </p:sp>
    </p:spTree>
    <p:extLst>
      <p:ext uri="{BB962C8B-B14F-4D97-AF65-F5344CB8AC3E}">
        <p14:creationId xmlns:p14="http://schemas.microsoft.com/office/powerpoint/2010/main" val="35356937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59"/>
          <p:cNvPicPr preferRelativeResize="0"/>
          <p:nvPr/>
        </p:nvPicPr>
        <p:blipFill rotWithShape="1">
          <a:blip r:embed="rId3">
            <a:alphaModFix amt="87000"/>
          </a:blip>
          <a:srcRect/>
          <a:stretch/>
        </p:blipFill>
        <p:spPr>
          <a:xfrm rot="117636">
            <a:off x="5518082" y="871043"/>
            <a:ext cx="2469035" cy="2469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8" name="Google Shape;568;p59"/>
          <p:cNvGrpSpPr/>
          <p:nvPr/>
        </p:nvGrpSpPr>
        <p:grpSpPr>
          <a:xfrm flipH="1">
            <a:off x="5765142" y="1332626"/>
            <a:ext cx="3046765" cy="5044129"/>
            <a:chOff x="1559750" y="1367850"/>
            <a:chExt cx="2473425" cy="4094925"/>
          </a:xfrm>
        </p:grpSpPr>
        <p:sp>
          <p:nvSpPr>
            <p:cNvPr id="569" name="Google Shape;569;p59"/>
            <p:cNvSpPr/>
            <p:nvPr/>
          </p:nvSpPr>
          <p:spPr>
            <a:xfrm>
              <a:off x="2808975" y="2514075"/>
              <a:ext cx="384850" cy="560525"/>
            </a:xfrm>
            <a:custGeom>
              <a:avLst/>
              <a:gdLst/>
              <a:ahLst/>
              <a:cxnLst/>
              <a:rect l="l" t="t" r="r" b="b"/>
              <a:pathLst>
                <a:path w="15394" h="22421" extrusionOk="0">
                  <a:moveTo>
                    <a:pt x="11012" y="0"/>
                  </a:moveTo>
                  <a:cubicBezTo>
                    <a:pt x="10777" y="0"/>
                    <a:pt x="10544" y="16"/>
                    <a:pt x="10315" y="45"/>
                  </a:cubicBezTo>
                  <a:cubicBezTo>
                    <a:pt x="9327" y="187"/>
                    <a:pt x="8418" y="547"/>
                    <a:pt x="7556" y="986"/>
                  </a:cubicBezTo>
                  <a:cubicBezTo>
                    <a:pt x="6694" y="1440"/>
                    <a:pt x="5879" y="1973"/>
                    <a:pt x="5142" y="2600"/>
                  </a:cubicBezTo>
                  <a:lnTo>
                    <a:pt x="5189" y="2632"/>
                  </a:lnTo>
                  <a:cubicBezTo>
                    <a:pt x="5565" y="2350"/>
                    <a:pt x="5973" y="2083"/>
                    <a:pt x="6380" y="1848"/>
                  </a:cubicBezTo>
                  <a:cubicBezTo>
                    <a:pt x="6788" y="1597"/>
                    <a:pt x="7211" y="1362"/>
                    <a:pt x="7634" y="1174"/>
                  </a:cubicBezTo>
                  <a:cubicBezTo>
                    <a:pt x="8496" y="767"/>
                    <a:pt x="9421" y="469"/>
                    <a:pt x="10346" y="375"/>
                  </a:cubicBezTo>
                  <a:cubicBezTo>
                    <a:pt x="10522" y="357"/>
                    <a:pt x="10699" y="348"/>
                    <a:pt x="10874" y="348"/>
                  </a:cubicBezTo>
                  <a:cubicBezTo>
                    <a:pt x="11167" y="348"/>
                    <a:pt x="11457" y="373"/>
                    <a:pt x="11741" y="422"/>
                  </a:cubicBezTo>
                  <a:cubicBezTo>
                    <a:pt x="12180" y="516"/>
                    <a:pt x="12619" y="688"/>
                    <a:pt x="12995" y="923"/>
                  </a:cubicBezTo>
                  <a:cubicBezTo>
                    <a:pt x="13773" y="1405"/>
                    <a:pt x="14334" y="2165"/>
                    <a:pt x="14741" y="2989"/>
                  </a:cubicBezTo>
                  <a:lnTo>
                    <a:pt x="14741" y="2989"/>
                  </a:lnTo>
                  <a:cubicBezTo>
                    <a:pt x="14816" y="3707"/>
                    <a:pt x="14860" y="4438"/>
                    <a:pt x="14860" y="5155"/>
                  </a:cubicBezTo>
                  <a:cubicBezTo>
                    <a:pt x="14860" y="5908"/>
                    <a:pt x="14829" y="6660"/>
                    <a:pt x="14766" y="7397"/>
                  </a:cubicBezTo>
                  <a:cubicBezTo>
                    <a:pt x="14641" y="8886"/>
                    <a:pt x="14359" y="10359"/>
                    <a:pt x="13904" y="11754"/>
                  </a:cubicBezTo>
                  <a:cubicBezTo>
                    <a:pt x="13434" y="13165"/>
                    <a:pt x="12776" y="14513"/>
                    <a:pt x="11882" y="15688"/>
                  </a:cubicBezTo>
                  <a:cubicBezTo>
                    <a:pt x="10989" y="16864"/>
                    <a:pt x="9876" y="17852"/>
                    <a:pt x="8590" y="18588"/>
                  </a:cubicBezTo>
                  <a:lnTo>
                    <a:pt x="8575" y="18604"/>
                  </a:lnTo>
                  <a:lnTo>
                    <a:pt x="8559" y="18620"/>
                  </a:lnTo>
                  <a:cubicBezTo>
                    <a:pt x="7854" y="19200"/>
                    <a:pt x="7101" y="19764"/>
                    <a:pt x="6318" y="20281"/>
                  </a:cubicBezTo>
                  <a:cubicBezTo>
                    <a:pt x="5550" y="20783"/>
                    <a:pt x="4750" y="21269"/>
                    <a:pt x="3904" y="21629"/>
                  </a:cubicBezTo>
                  <a:cubicBezTo>
                    <a:pt x="3481" y="21817"/>
                    <a:pt x="3057" y="21974"/>
                    <a:pt x="2603" y="22068"/>
                  </a:cubicBezTo>
                  <a:cubicBezTo>
                    <a:pt x="2391" y="22113"/>
                    <a:pt x="2175" y="22140"/>
                    <a:pt x="1961" y="22140"/>
                  </a:cubicBezTo>
                  <a:cubicBezTo>
                    <a:pt x="1732" y="22140"/>
                    <a:pt x="1505" y="22109"/>
                    <a:pt x="1286" y="22037"/>
                  </a:cubicBezTo>
                  <a:cubicBezTo>
                    <a:pt x="1082" y="21974"/>
                    <a:pt x="894" y="21848"/>
                    <a:pt x="753" y="21692"/>
                  </a:cubicBezTo>
                  <a:cubicBezTo>
                    <a:pt x="597" y="21535"/>
                    <a:pt x="471" y="21347"/>
                    <a:pt x="377" y="21143"/>
                  </a:cubicBezTo>
                  <a:cubicBezTo>
                    <a:pt x="205" y="20736"/>
                    <a:pt x="142" y="20265"/>
                    <a:pt x="111" y="19795"/>
                  </a:cubicBezTo>
                  <a:lnTo>
                    <a:pt x="1" y="19811"/>
                  </a:lnTo>
                  <a:cubicBezTo>
                    <a:pt x="1" y="20281"/>
                    <a:pt x="32" y="20751"/>
                    <a:pt x="205" y="21221"/>
                  </a:cubicBezTo>
                  <a:cubicBezTo>
                    <a:pt x="299" y="21441"/>
                    <a:pt x="424" y="21660"/>
                    <a:pt x="581" y="21848"/>
                  </a:cubicBezTo>
                  <a:cubicBezTo>
                    <a:pt x="753" y="22037"/>
                    <a:pt x="973" y="22178"/>
                    <a:pt x="1208" y="22272"/>
                  </a:cubicBezTo>
                  <a:cubicBezTo>
                    <a:pt x="1479" y="22380"/>
                    <a:pt x="1766" y="22421"/>
                    <a:pt x="2050" y="22421"/>
                  </a:cubicBezTo>
                  <a:cubicBezTo>
                    <a:pt x="2259" y="22421"/>
                    <a:pt x="2467" y="22399"/>
                    <a:pt x="2666" y="22366"/>
                  </a:cubicBezTo>
                  <a:cubicBezTo>
                    <a:pt x="3136" y="22287"/>
                    <a:pt x="3606" y="22146"/>
                    <a:pt x="4045" y="21974"/>
                  </a:cubicBezTo>
                  <a:cubicBezTo>
                    <a:pt x="4923" y="21613"/>
                    <a:pt x="5769" y="21143"/>
                    <a:pt x="6568" y="20642"/>
                  </a:cubicBezTo>
                  <a:cubicBezTo>
                    <a:pt x="7368" y="20140"/>
                    <a:pt x="8136" y="19591"/>
                    <a:pt x="8873" y="18996"/>
                  </a:cubicBezTo>
                  <a:lnTo>
                    <a:pt x="8873" y="18996"/>
                  </a:lnTo>
                  <a:lnTo>
                    <a:pt x="8841" y="19027"/>
                  </a:lnTo>
                  <a:cubicBezTo>
                    <a:pt x="10189" y="18275"/>
                    <a:pt x="11381" y="17240"/>
                    <a:pt x="12321" y="16018"/>
                  </a:cubicBezTo>
                  <a:cubicBezTo>
                    <a:pt x="13261" y="14795"/>
                    <a:pt x="13951" y="13400"/>
                    <a:pt x="14437" y="11942"/>
                  </a:cubicBezTo>
                  <a:cubicBezTo>
                    <a:pt x="14907" y="10485"/>
                    <a:pt x="15189" y="8964"/>
                    <a:pt x="15315" y="7444"/>
                  </a:cubicBezTo>
                  <a:cubicBezTo>
                    <a:pt x="15377" y="6676"/>
                    <a:pt x="15393" y="5923"/>
                    <a:pt x="15377" y="5155"/>
                  </a:cubicBezTo>
                  <a:cubicBezTo>
                    <a:pt x="15362" y="4387"/>
                    <a:pt x="15315" y="3635"/>
                    <a:pt x="15205" y="2867"/>
                  </a:cubicBezTo>
                  <a:lnTo>
                    <a:pt x="15189" y="2836"/>
                  </a:lnTo>
                  <a:lnTo>
                    <a:pt x="15174" y="2788"/>
                  </a:lnTo>
                  <a:cubicBezTo>
                    <a:pt x="14954" y="2350"/>
                    <a:pt x="14688" y="1926"/>
                    <a:pt x="14359" y="1550"/>
                  </a:cubicBezTo>
                  <a:cubicBezTo>
                    <a:pt x="14029" y="1174"/>
                    <a:pt x="13653" y="829"/>
                    <a:pt x="13214" y="578"/>
                  </a:cubicBezTo>
                  <a:cubicBezTo>
                    <a:pt x="12776" y="312"/>
                    <a:pt x="12290" y="140"/>
                    <a:pt x="11804" y="61"/>
                  </a:cubicBezTo>
                  <a:cubicBezTo>
                    <a:pt x="11539" y="20"/>
                    <a:pt x="11274" y="0"/>
                    <a:pt x="1101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9"/>
            <p:cNvSpPr/>
            <p:nvPr/>
          </p:nvSpPr>
          <p:spPr>
            <a:xfrm>
              <a:off x="2969650" y="2536750"/>
              <a:ext cx="174000" cy="266875"/>
            </a:xfrm>
            <a:custGeom>
              <a:avLst/>
              <a:gdLst/>
              <a:ahLst/>
              <a:cxnLst/>
              <a:rect l="l" t="t" r="r" b="b"/>
              <a:pathLst>
                <a:path w="6960" h="10675" extrusionOk="0">
                  <a:moveTo>
                    <a:pt x="4029" y="1"/>
                  </a:moveTo>
                  <a:cubicBezTo>
                    <a:pt x="3966" y="1"/>
                    <a:pt x="3903" y="16"/>
                    <a:pt x="3809" y="16"/>
                  </a:cubicBezTo>
                  <a:lnTo>
                    <a:pt x="3794" y="16"/>
                  </a:lnTo>
                  <a:lnTo>
                    <a:pt x="3794" y="32"/>
                  </a:lnTo>
                  <a:cubicBezTo>
                    <a:pt x="3135" y="189"/>
                    <a:pt x="2493" y="424"/>
                    <a:pt x="1897" y="769"/>
                  </a:cubicBezTo>
                  <a:cubicBezTo>
                    <a:pt x="1317" y="1129"/>
                    <a:pt x="800" y="1615"/>
                    <a:pt x="455" y="2226"/>
                  </a:cubicBezTo>
                  <a:cubicBezTo>
                    <a:pt x="126" y="2838"/>
                    <a:pt x="0" y="3543"/>
                    <a:pt x="47" y="4217"/>
                  </a:cubicBezTo>
                  <a:cubicBezTo>
                    <a:pt x="63" y="4546"/>
                    <a:pt x="126" y="4875"/>
                    <a:pt x="204" y="5204"/>
                  </a:cubicBezTo>
                  <a:cubicBezTo>
                    <a:pt x="298" y="5518"/>
                    <a:pt x="408" y="5831"/>
                    <a:pt x="565" y="6129"/>
                  </a:cubicBezTo>
                  <a:lnTo>
                    <a:pt x="612" y="6098"/>
                  </a:lnTo>
                  <a:cubicBezTo>
                    <a:pt x="392" y="5487"/>
                    <a:pt x="283" y="4844"/>
                    <a:pt x="298" y="4201"/>
                  </a:cubicBezTo>
                  <a:cubicBezTo>
                    <a:pt x="314" y="3574"/>
                    <a:pt x="471" y="2947"/>
                    <a:pt x="800" y="2430"/>
                  </a:cubicBezTo>
                  <a:cubicBezTo>
                    <a:pt x="1113" y="1897"/>
                    <a:pt x="1599" y="1490"/>
                    <a:pt x="2148" y="1192"/>
                  </a:cubicBezTo>
                  <a:cubicBezTo>
                    <a:pt x="2696" y="894"/>
                    <a:pt x="3292" y="690"/>
                    <a:pt x="3919" y="549"/>
                  </a:cubicBezTo>
                  <a:lnTo>
                    <a:pt x="3919" y="549"/>
                  </a:lnTo>
                  <a:lnTo>
                    <a:pt x="3888" y="565"/>
                  </a:lnTo>
                  <a:cubicBezTo>
                    <a:pt x="3935" y="549"/>
                    <a:pt x="3997" y="549"/>
                    <a:pt x="4044" y="549"/>
                  </a:cubicBezTo>
                  <a:lnTo>
                    <a:pt x="4217" y="549"/>
                  </a:lnTo>
                  <a:cubicBezTo>
                    <a:pt x="4327" y="565"/>
                    <a:pt x="4452" y="581"/>
                    <a:pt x="4562" y="596"/>
                  </a:cubicBezTo>
                  <a:cubicBezTo>
                    <a:pt x="4781" y="643"/>
                    <a:pt x="4985" y="722"/>
                    <a:pt x="5173" y="847"/>
                  </a:cubicBezTo>
                  <a:cubicBezTo>
                    <a:pt x="5565" y="1066"/>
                    <a:pt x="5863" y="1427"/>
                    <a:pt x="6051" y="1850"/>
                  </a:cubicBezTo>
                  <a:cubicBezTo>
                    <a:pt x="6239" y="2289"/>
                    <a:pt x="6333" y="2759"/>
                    <a:pt x="6380" y="3245"/>
                  </a:cubicBezTo>
                  <a:cubicBezTo>
                    <a:pt x="6427" y="3731"/>
                    <a:pt x="6411" y="4233"/>
                    <a:pt x="6380" y="4719"/>
                  </a:cubicBezTo>
                  <a:cubicBezTo>
                    <a:pt x="6301" y="5722"/>
                    <a:pt x="6113" y="6709"/>
                    <a:pt x="5878" y="7697"/>
                  </a:cubicBezTo>
                  <a:cubicBezTo>
                    <a:pt x="5659" y="8684"/>
                    <a:pt x="5377" y="9656"/>
                    <a:pt x="5079" y="10643"/>
                  </a:cubicBezTo>
                  <a:lnTo>
                    <a:pt x="5189" y="10675"/>
                  </a:lnTo>
                  <a:cubicBezTo>
                    <a:pt x="5596" y="9734"/>
                    <a:pt x="5957" y="8778"/>
                    <a:pt x="6254" y="7791"/>
                  </a:cubicBezTo>
                  <a:cubicBezTo>
                    <a:pt x="6552" y="6819"/>
                    <a:pt x="6787" y="5800"/>
                    <a:pt x="6897" y="4766"/>
                  </a:cubicBezTo>
                  <a:cubicBezTo>
                    <a:pt x="6944" y="4248"/>
                    <a:pt x="6960" y="3731"/>
                    <a:pt x="6928" y="3198"/>
                  </a:cubicBezTo>
                  <a:cubicBezTo>
                    <a:pt x="6881" y="2665"/>
                    <a:pt x="6787" y="2132"/>
                    <a:pt x="6552" y="1631"/>
                  </a:cubicBezTo>
                  <a:cubicBezTo>
                    <a:pt x="6443" y="1380"/>
                    <a:pt x="6301" y="1129"/>
                    <a:pt x="6113" y="910"/>
                  </a:cubicBezTo>
                  <a:cubicBezTo>
                    <a:pt x="5941" y="690"/>
                    <a:pt x="5706" y="502"/>
                    <a:pt x="5471" y="361"/>
                  </a:cubicBezTo>
                  <a:cubicBezTo>
                    <a:pt x="5220" y="220"/>
                    <a:pt x="4938" y="110"/>
                    <a:pt x="4671" y="63"/>
                  </a:cubicBezTo>
                  <a:cubicBezTo>
                    <a:pt x="4530" y="32"/>
                    <a:pt x="4389" y="16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9"/>
            <p:cNvSpPr/>
            <p:nvPr/>
          </p:nvSpPr>
          <p:spPr>
            <a:xfrm>
              <a:off x="2856800" y="2774225"/>
              <a:ext cx="135200" cy="117075"/>
            </a:xfrm>
            <a:custGeom>
              <a:avLst/>
              <a:gdLst/>
              <a:ahLst/>
              <a:cxnLst/>
              <a:rect l="l" t="t" r="r" b="b"/>
              <a:pathLst>
                <a:path w="5408" h="4683" extrusionOk="0">
                  <a:moveTo>
                    <a:pt x="1317" y="0"/>
                  </a:moveTo>
                  <a:lnTo>
                    <a:pt x="1207" y="47"/>
                  </a:lnTo>
                  <a:cubicBezTo>
                    <a:pt x="1254" y="204"/>
                    <a:pt x="1286" y="376"/>
                    <a:pt x="1301" y="533"/>
                  </a:cubicBezTo>
                  <a:cubicBezTo>
                    <a:pt x="1333" y="690"/>
                    <a:pt x="1333" y="862"/>
                    <a:pt x="1317" y="1019"/>
                  </a:cubicBezTo>
                  <a:cubicBezTo>
                    <a:pt x="1317" y="1176"/>
                    <a:pt x="1270" y="1333"/>
                    <a:pt x="1207" y="1442"/>
                  </a:cubicBezTo>
                  <a:cubicBezTo>
                    <a:pt x="1129" y="1568"/>
                    <a:pt x="1035" y="1662"/>
                    <a:pt x="909" y="1724"/>
                  </a:cubicBezTo>
                  <a:lnTo>
                    <a:pt x="862" y="1740"/>
                  </a:lnTo>
                  <a:lnTo>
                    <a:pt x="831" y="1787"/>
                  </a:lnTo>
                  <a:cubicBezTo>
                    <a:pt x="643" y="2101"/>
                    <a:pt x="455" y="2414"/>
                    <a:pt x="298" y="2759"/>
                  </a:cubicBezTo>
                  <a:cubicBezTo>
                    <a:pt x="235" y="2931"/>
                    <a:pt x="157" y="3104"/>
                    <a:pt x="110" y="3292"/>
                  </a:cubicBezTo>
                  <a:cubicBezTo>
                    <a:pt x="47" y="3480"/>
                    <a:pt x="0" y="3668"/>
                    <a:pt x="0" y="3887"/>
                  </a:cubicBezTo>
                  <a:cubicBezTo>
                    <a:pt x="0" y="3997"/>
                    <a:pt x="16" y="4107"/>
                    <a:pt x="47" y="4217"/>
                  </a:cubicBezTo>
                  <a:cubicBezTo>
                    <a:pt x="94" y="4342"/>
                    <a:pt x="173" y="4467"/>
                    <a:pt x="298" y="4546"/>
                  </a:cubicBezTo>
                  <a:cubicBezTo>
                    <a:pt x="408" y="4624"/>
                    <a:pt x="517" y="4655"/>
                    <a:pt x="643" y="4671"/>
                  </a:cubicBezTo>
                  <a:cubicBezTo>
                    <a:pt x="698" y="4679"/>
                    <a:pt x="753" y="4683"/>
                    <a:pt x="805" y="4683"/>
                  </a:cubicBezTo>
                  <a:cubicBezTo>
                    <a:pt x="858" y="4683"/>
                    <a:pt x="909" y="4679"/>
                    <a:pt x="956" y="4671"/>
                  </a:cubicBezTo>
                  <a:cubicBezTo>
                    <a:pt x="1364" y="4624"/>
                    <a:pt x="1709" y="4483"/>
                    <a:pt x="2054" y="4326"/>
                  </a:cubicBezTo>
                  <a:lnTo>
                    <a:pt x="2101" y="4311"/>
                  </a:lnTo>
                  <a:lnTo>
                    <a:pt x="2116" y="4279"/>
                  </a:lnTo>
                  <a:cubicBezTo>
                    <a:pt x="2351" y="4044"/>
                    <a:pt x="2586" y="3809"/>
                    <a:pt x="2837" y="3590"/>
                  </a:cubicBezTo>
                  <a:cubicBezTo>
                    <a:pt x="3088" y="3355"/>
                    <a:pt x="3339" y="3151"/>
                    <a:pt x="3605" y="2947"/>
                  </a:cubicBezTo>
                  <a:cubicBezTo>
                    <a:pt x="3872" y="2759"/>
                    <a:pt x="4154" y="2571"/>
                    <a:pt x="4452" y="2445"/>
                  </a:cubicBezTo>
                  <a:cubicBezTo>
                    <a:pt x="4608" y="2398"/>
                    <a:pt x="4750" y="2351"/>
                    <a:pt x="4906" y="2336"/>
                  </a:cubicBezTo>
                  <a:cubicBezTo>
                    <a:pt x="5063" y="2336"/>
                    <a:pt x="5220" y="2367"/>
                    <a:pt x="5361" y="2477"/>
                  </a:cubicBezTo>
                  <a:lnTo>
                    <a:pt x="5408" y="2398"/>
                  </a:lnTo>
                  <a:cubicBezTo>
                    <a:pt x="5282" y="2273"/>
                    <a:pt x="5094" y="2195"/>
                    <a:pt x="4922" y="2179"/>
                  </a:cubicBezTo>
                  <a:cubicBezTo>
                    <a:pt x="4889" y="2176"/>
                    <a:pt x="4855" y="2175"/>
                    <a:pt x="4822" y="2175"/>
                  </a:cubicBezTo>
                  <a:cubicBezTo>
                    <a:pt x="4668" y="2175"/>
                    <a:pt x="4518" y="2203"/>
                    <a:pt x="4389" y="2242"/>
                  </a:cubicBezTo>
                  <a:cubicBezTo>
                    <a:pt x="4044" y="2351"/>
                    <a:pt x="3731" y="2508"/>
                    <a:pt x="3433" y="2696"/>
                  </a:cubicBezTo>
                  <a:cubicBezTo>
                    <a:pt x="3135" y="2884"/>
                    <a:pt x="2853" y="3088"/>
                    <a:pt x="2586" y="3307"/>
                  </a:cubicBezTo>
                  <a:cubicBezTo>
                    <a:pt x="2344" y="3520"/>
                    <a:pt x="2086" y="3732"/>
                    <a:pt x="1842" y="3973"/>
                  </a:cubicBezTo>
                  <a:lnTo>
                    <a:pt x="1842" y="3973"/>
                  </a:lnTo>
                  <a:cubicBezTo>
                    <a:pt x="1531" y="4105"/>
                    <a:pt x="1220" y="4218"/>
                    <a:pt x="909" y="4248"/>
                  </a:cubicBezTo>
                  <a:cubicBezTo>
                    <a:pt x="870" y="4252"/>
                    <a:pt x="832" y="4254"/>
                    <a:pt x="795" y="4254"/>
                  </a:cubicBezTo>
                  <a:cubicBezTo>
                    <a:pt x="686" y="4254"/>
                    <a:pt x="592" y="4236"/>
                    <a:pt x="533" y="4201"/>
                  </a:cubicBezTo>
                  <a:cubicBezTo>
                    <a:pt x="502" y="4170"/>
                    <a:pt x="470" y="4138"/>
                    <a:pt x="455" y="4076"/>
                  </a:cubicBezTo>
                  <a:cubicBezTo>
                    <a:pt x="423" y="4029"/>
                    <a:pt x="423" y="3966"/>
                    <a:pt x="423" y="3887"/>
                  </a:cubicBezTo>
                  <a:cubicBezTo>
                    <a:pt x="423" y="3574"/>
                    <a:pt x="533" y="3229"/>
                    <a:pt x="659" y="2916"/>
                  </a:cubicBezTo>
                  <a:cubicBezTo>
                    <a:pt x="795" y="2597"/>
                    <a:pt x="946" y="2278"/>
                    <a:pt x="1112" y="1988"/>
                  </a:cubicBezTo>
                  <a:lnTo>
                    <a:pt x="1112" y="1988"/>
                  </a:lnTo>
                  <a:cubicBezTo>
                    <a:pt x="1270" y="1892"/>
                    <a:pt x="1390" y="1750"/>
                    <a:pt x="1474" y="1583"/>
                  </a:cubicBezTo>
                  <a:cubicBezTo>
                    <a:pt x="1552" y="1395"/>
                    <a:pt x="1583" y="1207"/>
                    <a:pt x="1568" y="1019"/>
                  </a:cubicBezTo>
                  <a:cubicBezTo>
                    <a:pt x="1568" y="847"/>
                    <a:pt x="1536" y="659"/>
                    <a:pt x="1505" y="502"/>
                  </a:cubicBezTo>
                  <a:cubicBezTo>
                    <a:pt x="1458" y="329"/>
                    <a:pt x="1395" y="157"/>
                    <a:pt x="131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9"/>
            <p:cNvSpPr/>
            <p:nvPr/>
          </p:nvSpPr>
          <p:spPr>
            <a:xfrm>
              <a:off x="2691425" y="4396900"/>
              <a:ext cx="375025" cy="650500"/>
            </a:xfrm>
            <a:custGeom>
              <a:avLst/>
              <a:gdLst/>
              <a:ahLst/>
              <a:cxnLst/>
              <a:rect l="l" t="t" r="r" b="b"/>
              <a:pathLst>
                <a:path w="15001" h="26020" extrusionOk="0">
                  <a:moveTo>
                    <a:pt x="14970" y="1"/>
                  </a:moveTo>
                  <a:cubicBezTo>
                    <a:pt x="12807" y="1443"/>
                    <a:pt x="10863" y="3167"/>
                    <a:pt x="9076" y="5063"/>
                  </a:cubicBezTo>
                  <a:cubicBezTo>
                    <a:pt x="8183" y="6004"/>
                    <a:pt x="7336" y="6991"/>
                    <a:pt x="6537" y="8010"/>
                  </a:cubicBezTo>
                  <a:cubicBezTo>
                    <a:pt x="5753" y="9045"/>
                    <a:pt x="5016" y="10126"/>
                    <a:pt x="4327" y="11223"/>
                  </a:cubicBezTo>
                  <a:cubicBezTo>
                    <a:pt x="3668" y="12336"/>
                    <a:pt x="3041" y="13496"/>
                    <a:pt x="2509" y="14672"/>
                  </a:cubicBezTo>
                  <a:cubicBezTo>
                    <a:pt x="1976" y="15863"/>
                    <a:pt x="1505" y="17086"/>
                    <a:pt x="1129" y="18324"/>
                  </a:cubicBezTo>
                  <a:cubicBezTo>
                    <a:pt x="753" y="19578"/>
                    <a:pt x="471" y="20847"/>
                    <a:pt x="283" y="22133"/>
                  </a:cubicBezTo>
                  <a:cubicBezTo>
                    <a:pt x="95" y="23418"/>
                    <a:pt x="1" y="24719"/>
                    <a:pt x="16" y="26020"/>
                  </a:cubicBezTo>
                  <a:lnTo>
                    <a:pt x="126" y="26020"/>
                  </a:lnTo>
                  <a:cubicBezTo>
                    <a:pt x="142" y="25691"/>
                    <a:pt x="173" y="25377"/>
                    <a:pt x="204" y="25048"/>
                  </a:cubicBezTo>
                  <a:cubicBezTo>
                    <a:pt x="236" y="24735"/>
                    <a:pt x="267" y="24421"/>
                    <a:pt x="314" y="24092"/>
                  </a:cubicBezTo>
                  <a:cubicBezTo>
                    <a:pt x="393" y="23449"/>
                    <a:pt x="487" y="22822"/>
                    <a:pt x="612" y="22195"/>
                  </a:cubicBezTo>
                  <a:cubicBezTo>
                    <a:pt x="863" y="20926"/>
                    <a:pt x="1176" y="19688"/>
                    <a:pt x="1584" y="18481"/>
                  </a:cubicBezTo>
                  <a:cubicBezTo>
                    <a:pt x="1991" y="17258"/>
                    <a:pt x="2462" y="16067"/>
                    <a:pt x="3010" y="14907"/>
                  </a:cubicBezTo>
                  <a:cubicBezTo>
                    <a:pt x="3543" y="13747"/>
                    <a:pt x="4154" y="12618"/>
                    <a:pt x="4813" y="11521"/>
                  </a:cubicBezTo>
                  <a:cubicBezTo>
                    <a:pt x="5487" y="10424"/>
                    <a:pt x="6208" y="9374"/>
                    <a:pt x="6976" y="8339"/>
                  </a:cubicBezTo>
                  <a:cubicBezTo>
                    <a:pt x="7728" y="7305"/>
                    <a:pt x="8559" y="6317"/>
                    <a:pt x="9405" y="5361"/>
                  </a:cubicBezTo>
                  <a:cubicBezTo>
                    <a:pt x="10267" y="4405"/>
                    <a:pt x="11145" y="3480"/>
                    <a:pt x="12086" y="2587"/>
                  </a:cubicBezTo>
                  <a:cubicBezTo>
                    <a:pt x="13010" y="1693"/>
                    <a:pt x="13982" y="847"/>
                    <a:pt x="15001" y="48"/>
                  </a:cubicBezTo>
                  <a:lnTo>
                    <a:pt x="1497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59"/>
            <p:cNvSpPr/>
            <p:nvPr/>
          </p:nvSpPr>
          <p:spPr>
            <a:xfrm>
              <a:off x="2261950" y="4485850"/>
              <a:ext cx="541975" cy="976925"/>
            </a:xfrm>
            <a:custGeom>
              <a:avLst/>
              <a:gdLst/>
              <a:ahLst/>
              <a:cxnLst/>
              <a:rect l="l" t="t" r="r" b="b"/>
              <a:pathLst>
                <a:path w="21679" h="39077" extrusionOk="0">
                  <a:moveTo>
                    <a:pt x="21615" y="1"/>
                  </a:moveTo>
                  <a:cubicBezTo>
                    <a:pt x="20894" y="1740"/>
                    <a:pt x="20158" y="3465"/>
                    <a:pt x="19374" y="5173"/>
                  </a:cubicBezTo>
                  <a:cubicBezTo>
                    <a:pt x="18606" y="6882"/>
                    <a:pt x="17807" y="8590"/>
                    <a:pt x="16976" y="10267"/>
                  </a:cubicBezTo>
                  <a:cubicBezTo>
                    <a:pt x="16145" y="11960"/>
                    <a:pt x="15283" y="13622"/>
                    <a:pt x="14358" y="15252"/>
                  </a:cubicBezTo>
                  <a:cubicBezTo>
                    <a:pt x="13433" y="16882"/>
                    <a:pt x="12462" y="18481"/>
                    <a:pt x="11333" y="19954"/>
                  </a:cubicBezTo>
                  <a:cubicBezTo>
                    <a:pt x="11051" y="20330"/>
                    <a:pt x="10753" y="20691"/>
                    <a:pt x="10455" y="21020"/>
                  </a:cubicBezTo>
                  <a:cubicBezTo>
                    <a:pt x="10299" y="21192"/>
                    <a:pt x="10142" y="21365"/>
                    <a:pt x="9985" y="21537"/>
                  </a:cubicBezTo>
                  <a:cubicBezTo>
                    <a:pt x="9891" y="21616"/>
                    <a:pt x="9813" y="21694"/>
                    <a:pt x="9734" y="21772"/>
                  </a:cubicBezTo>
                  <a:cubicBezTo>
                    <a:pt x="9640" y="21851"/>
                    <a:pt x="9562" y="21929"/>
                    <a:pt x="9468" y="22023"/>
                  </a:cubicBezTo>
                  <a:cubicBezTo>
                    <a:pt x="8794" y="22681"/>
                    <a:pt x="8151" y="23371"/>
                    <a:pt x="7524" y="24092"/>
                  </a:cubicBezTo>
                  <a:cubicBezTo>
                    <a:pt x="6286" y="25518"/>
                    <a:pt x="5126" y="27023"/>
                    <a:pt x="4092" y="28606"/>
                  </a:cubicBezTo>
                  <a:cubicBezTo>
                    <a:pt x="3057" y="30189"/>
                    <a:pt x="2148" y="31851"/>
                    <a:pt x="1411" y="33591"/>
                  </a:cubicBezTo>
                  <a:cubicBezTo>
                    <a:pt x="1051" y="34468"/>
                    <a:pt x="753" y="35362"/>
                    <a:pt x="502" y="36287"/>
                  </a:cubicBezTo>
                  <a:cubicBezTo>
                    <a:pt x="251" y="37196"/>
                    <a:pt x="79" y="38136"/>
                    <a:pt x="1" y="39077"/>
                  </a:cubicBezTo>
                  <a:lnTo>
                    <a:pt x="110" y="39077"/>
                  </a:lnTo>
                  <a:cubicBezTo>
                    <a:pt x="377" y="37227"/>
                    <a:pt x="957" y="35425"/>
                    <a:pt x="1725" y="33732"/>
                  </a:cubicBezTo>
                  <a:cubicBezTo>
                    <a:pt x="2493" y="32023"/>
                    <a:pt x="3449" y="30409"/>
                    <a:pt x="4499" y="28857"/>
                  </a:cubicBezTo>
                  <a:cubicBezTo>
                    <a:pt x="5549" y="27321"/>
                    <a:pt x="6694" y="25848"/>
                    <a:pt x="7947" y="24453"/>
                  </a:cubicBezTo>
                  <a:cubicBezTo>
                    <a:pt x="8559" y="23747"/>
                    <a:pt x="9201" y="23073"/>
                    <a:pt x="9860" y="22415"/>
                  </a:cubicBezTo>
                  <a:cubicBezTo>
                    <a:pt x="9954" y="22337"/>
                    <a:pt x="10032" y="22258"/>
                    <a:pt x="10111" y="22180"/>
                  </a:cubicBezTo>
                  <a:cubicBezTo>
                    <a:pt x="10205" y="22101"/>
                    <a:pt x="10283" y="22007"/>
                    <a:pt x="10377" y="21929"/>
                  </a:cubicBezTo>
                  <a:cubicBezTo>
                    <a:pt x="10549" y="21757"/>
                    <a:pt x="10706" y="21584"/>
                    <a:pt x="10863" y="21412"/>
                  </a:cubicBezTo>
                  <a:cubicBezTo>
                    <a:pt x="11192" y="21051"/>
                    <a:pt x="11490" y="20675"/>
                    <a:pt x="11788" y="20299"/>
                  </a:cubicBezTo>
                  <a:cubicBezTo>
                    <a:pt x="12932" y="18778"/>
                    <a:pt x="13904" y="17164"/>
                    <a:pt x="14829" y="15518"/>
                  </a:cubicBezTo>
                  <a:cubicBezTo>
                    <a:pt x="15738" y="13857"/>
                    <a:pt x="16584" y="12180"/>
                    <a:pt x="17383" y="10471"/>
                  </a:cubicBezTo>
                  <a:cubicBezTo>
                    <a:pt x="18982" y="7054"/>
                    <a:pt x="20409" y="3574"/>
                    <a:pt x="21678" y="32"/>
                  </a:cubicBezTo>
                  <a:lnTo>
                    <a:pt x="2161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59"/>
            <p:cNvSpPr/>
            <p:nvPr/>
          </p:nvSpPr>
          <p:spPr>
            <a:xfrm>
              <a:off x="3622875" y="3374550"/>
              <a:ext cx="410300" cy="1275900"/>
            </a:xfrm>
            <a:custGeom>
              <a:avLst/>
              <a:gdLst/>
              <a:ahLst/>
              <a:cxnLst/>
              <a:rect l="l" t="t" r="r" b="b"/>
              <a:pathLst>
                <a:path w="16412" h="51036" extrusionOk="0">
                  <a:moveTo>
                    <a:pt x="424" y="0"/>
                  </a:moveTo>
                  <a:cubicBezTo>
                    <a:pt x="189" y="1113"/>
                    <a:pt x="95" y="2257"/>
                    <a:pt x="48" y="3386"/>
                  </a:cubicBezTo>
                  <a:cubicBezTo>
                    <a:pt x="1" y="4514"/>
                    <a:pt x="1" y="5659"/>
                    <a:pt x="48" y="6787"/>
                  </a:cubicBezTo>
                  <a:cubicBezTo>
                    <a:pt x="142" y="9060"/>
                    <a:pt x="408" y="11317"/>
                    <a:pt x="769" y="13559"/>
                  </a:cubicBezTo>
                  <a:cubicBezTo>
                    <a:pt x="1521" y="18041"/>
                    <a:pt x="2744" y="22430"/>
                    <a:pt x="4248" y="26709"/>
                  </a:cubicBezTo>
                  <a:cubicBezTo>
                    <a:pt x="5753" y="30988"/>
                    <a:pt x="7556" y="35173"/>
                    <a:pt x="9593" y="39217"/>
                  </a:cubicBezTo>
                  <a:cubicBezTo>
                    <a:pt x="10612" y="41239"/>
                    <a:pt x="11678" y="43246"/>
                    <a:pt x="12791" y="45221"/>
                  </a:cubicBezTo>
                  <a:cubicBezTo>
                    <a:pt x="13919" y="47180"/>
                    <a:pt x="15079" y="49124"/>
                    <a:pt x="16302" y="51036"/>
                  </a:cubicBezTo>
                  <a:lnTo>
                    <a:pt x="16412" y="50973"/>
                  </a:lnTo>
                  <a:cubicBezTo>
                    <a:pt x="15267" y="49014"/>
                    <a:pt x="14154" y="47055"/>
                    <a:pt x="13104" y="45048"/>
                  </a:cubicBezTo>
                  <a:cubicBezTo>
                    <a:pt x="12023" y="43058"/>
                    <a:pt x="10988" y="41051"/>
                    <a:pt x="10016" y="39014"/>
                  </a:cubicBezTo>
                  <a:cubicBezTo>
                    <a:pt x="9045" y="36976"/>
                    <a:pt x="8104" y="34923"/>
                    <a:pt x="7226" y="32838"/>
                  </a:cubicBezTo>
                  <a:cubicBezTo>
                    <a:pt x="6349" y="30753"/>
                    <a:pt x="5534" y="28653"/>
                    <a:pt x="4781" y="26521"/>
                  </a:cubicBezTo>
                  <a:cubicBezTo>
                    <a:pt x="4029" y="24405"/>
                    <a:pt x="3339" y="22242"/>
                    <a:pt x="2744" y="20079"/>
                  </a:cubicBezTo>
                  <a:cubicBezTo>
                    <a:pt x="2132" y="17900"/>
                    <a:pt x="1631" y="15706"/>
                    <a:pt x="1207" y="13480"/>
                  </a:cubicBezTo>
                  <a:cubicBezTo>
                    <a:pt x="800" y="11270"/>
                    <a:pt x="486" y="9029"/>
                    <a:pt x="345" y="6772"/>
                  </a:cubicBezTo>
                  <a:cubicBezTo>
                    <a:pt x="267" y="5643"/>
                    <a:pt x="220" y="4514"/>
                    <a:pt x="236" y="3386"/>
                  </a:cubicBezTo>
                  <a:cubicBezTo>
                    <a:pt x="236" y="2822"/>
                    <a:pt x="251" y="2257"/>
                    <a:pt x="298" y="1709"/>
                  </a:cubicBezTo>
                  <a:cubicBezTo>
                    <a:pt x="330" y="1145"/>
                    <a:pt x="377" y="580"/>
                    <a:pt x="471" y="16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59"/>
            <p:cNvSpPr/>
            <p:nvPr/>
          </p:nvSpPr>
          <p:spPr>
            <a:xfrm>
              <a:off x="1669475" y="2640000"/>
              <a:ext cx="118350" cy="75475"/>
            </a:xfrm>
            <a:custGeom>
              <a:avLst/>
              <a:gdLst/>
              <a:ahLst/>
              <a:cxnLst/>
              <a:rect l="l" t="t" r="r" b="b"/>
              <a:pathLst>
                <a:path w="4734" h="3019" extrusionOk="0">
                  <a:moveTo>
                    <a:pt x="630" y="0"/>
                  </a:moveTo>
                  <a:cubicBezTo>
                    <a:pt x="247" y="0"/>
                    <a:pt x="141" y="228"/>
                    <a:pt x="141" y="228"/>
                  </a:cubicBezTo>
                  <a:cubicBezTo>
                    <a:pt x="0" y="698"/>
                    <a:pt x="2649" y="1560"/>
                    <a:pt x="2649" y="1560"/>
                  </a:cubicBezTo>
                  <a:cubicBezTo>
                    <a:pt x="3260" y="1701"/>
                    <a:pt x="4734" y="3018"/>
                    <a:pt x="4734" y="3018"/>
                  </a:cubicBezTo>
                  <a:cubicBezTo>
                    <a:pt x="2380" y="505"/>
                    <a:pt x="1199" y="0"/>
                    <a:pt x="63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9"/>
            <p:cNvSpPr/>
            <p:nvPr/>
          </p:nvSpPr>
          <p:spPr>
            <a:xfrm>
              <a:off x="1673375" y="2774600"/>
              <a:ext cx="85075" cy="217525"/>
            </a:xfrm>
            <a:custGeom>
              <a:avLst/>
              <a:gdLst/>
              <a:ahLst/>
              <a:cxnLst/>
              <a:rect l="l" t="t" r="r" b="b"/>
              <a:pathLst>
                <a:path w="3403" h="8701" extrusionOk="0">
                  <a:moveTo>
                    <a:pt x="2634" y="1"/>
                  </a:moveTo>
                  <a:lnTo>
                    <a:pt x="2524" y="17"/>
                  </a:lnTo>
                  <a:cubicBezTo>
                    <a:pt x="2524" y="455"/>
                    <a:pt x="2477" y="894"/>
                    <a:pt x="2352" y="1302"/>
                  </a:cubicBezTo>
                  <a:cubicBezTo>
                    <a:pt x="2227" y="1725"/>
                    <a:pt x="2038" y="2101"/>
                    <a:pt x="1756" y="2383"/>
                  </a:cubicBezTo>
                  <a:cubicBezTo>
                    <a:pt x="1694" y="2462"/>
                    <a:pt x="1615" y="2524"/>
                    <a:pt x="1537" y="2587"/>
                  </a:cubicBezTo>
                  <a:cubicBezTo>
                    <a:pt x="1490" y="2618"/>
                    <a:pt x="1474" y="2634"/>
                    <a:pt x="1411" y="2666"/>
                  </a:cubicBezTo>
                  <a:cubicBezTo>
                    <a:pt x="1349" y="2713"/>
                    <a:pt x="1317" y="2760"/>
                    <a:pt x="1270" y="2791"/>
                  </a:cubicBezTo>
                  <a:cubicBezTo>
                    <a:pt x="1082" y="2948"/>
                    <a:pt x="910" y="3120"/>
                    <a:pt x="769" y="3308"/>
                  </a:cubicBezTo>
                  <a:cubicBezTo>
                    <a:pt x="471" y="3684"/>
                    <a:pt x="236" y="4123"/>
                    <a:pt x="110" y="4609"/>
                  </a:cubicBezTo>
                  <a:cubicBezTo>
                    <a:pt x="1" y="5095"/>
                    <a:pt x="48" y="5628"/>
                    <a:pt x="236" y="6083"/>
                  </a:cubicBezTo>
                  <a:cubicBezTo>
                    <a:pt x="424" y="6553"/>
                    <a:pt x="706" y="6945"/>
                    <a:pt x="1051" y="7274"/>
                  </a:cubicBezTo>
                  <a:cubicBezTo>
                    <a:pt x="1725" y="7932"/>
                    <a:pt x="2540" y="8371"/>
                    <a:pt x="3371" y="8700"/>
                  </a:cubicBezTo>
                  <a:lnTo>
                    <a:pt x="3402" y="8653"/>
                  </a:lnTo>
                  <a:cubicBezTo>
                    <a:pt x="2665" y="8136"/>
                    <a:pt x="1929" y="7619"/>
                    <a:pt x="1380" y="6960"/>
                  </a:cubicBezTo>
                  <a:cubicBezTo>
                    <a:pt x="1098" y="6647"/>
                    <a:pt x="863" y="6286"/>
                    <a:pt x="737" y="5910"/>
                  </a:cubicBezTo>
                  <a:cubicBezTo>
                    <a:pt x="596" y="5518"/>
                    <a:pt x="581" y="5126"/>
                    <a:pt x="675" y="4735"/>
                  </a:cubicBezTo>
                  <a:cubicBezTo>
                    <a:pt x="753" y="4343"/>
                    <a:pt x="957" y="3982"/>
                    <a:pt x="1192" y="3653"/>
                  </a:cubicBezTo>
                  <a:cubicBezTo>
                    <a:pt x="1317" y="3481"/>
                    <a:pt x="1458" y="3324"/>
                    <a:pt x="1615" y="3183"/>
                  </a:cubicBezTo>
                  <a:cubicBezTo>
                    <a:pt x="1647" y="3151"/>
                    <a:pt x="1694" y="3104"/>
                    <a:pt x="1709" y="3089"/>
                  </a:cubicBezTo>
                  <a:cubicBezTo>
                    <a:pt x="1756" y="3057"/>
                    <a:pt x="1819" y="3010"/>
                    <a:pt x="1866" y="2963"/>
                  </a:cubicBezTo>
                  <a:cubicBezTo>
                    <a:pt x="1960" y="2885"/>
                    <a:pt x="2038" y="2791"/>
                    <a:pt x="2117" y="2697"/>
                  </a:cubicBezTo>
                  <a:cubicBezTo>
                    <a:pt x="2446" y="2321"/>
                    <a:pt x="2603" y="1850"/>
                    <a:pt x="2681" y="1380"/>
                  </a:cubicBezTo>
                  <a:cubicBezTo>
                    <a:pt x="2744" y="910"/>
                    <a:pt x="2744" y="455"/>
                    <a:pt x="263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9"/>
            <p:cNvSpPr/>
            <p:nvPr/>
          </p:nvSpPr>
          <p:spPr>
            <a:xfrm>
              <a:off x="1698450" y="2987775"/>
              <a:ext cx="228875" cy="326850"/>
            </a:xfrm>
            <a:custGeom>
              <a:avLst/>
              <a:gdLst/>
              <a:ahLst/>
              <a:cxnLst/>
              <a:rect l="l" t="t" r="r" b="b"/>
              <a:pathLst>
                <a:path w="9155" h="13074" extrusionOk="0">
                  <a:moveTo>
                    <a:pt x="2274" y="1"/>
                  </a:moveTo>
                  <a:cubicBezTo>
                    <a:pt x="2054" y="16"/>
                    <a:pt x="1835" y="63"/>
                    <a:pt x="1615" y="142"/>
                  </a:cubicBezTo>
                  <a:cubicBezTo>
                    <a:pt x="1176" y="283"/>
                    <a:pt x="785" y="596"/>
                    <a:pt x="534" y="988"/>
                  </a:cubicBezTo>
                  <a:cubicBezTo>
                    <a:pt x="283" y="1380"/>
                    <a:pt x="158" y="1819"/>
                    <a:pt x="79" y="2242"/>
                  </a:cubicBezTo>
                  <a:cubicBezTo>
                    <a:pt x="17" y="2665"/>
                    <a:pt x="1" y="3104"/>
                    <a:pt x="17" y="3527"/>
                  </a:cubicBezTo>
                  <a:lnTo>
                    <a:pt x="17" y="3543"/>
                  </a:lnTo>
                  <a:cubicBezTo>
                    <a:pt x="48" y="3716"/>
                    <a:pt x="79" y="3841"/>
                    <a:pt x="126" y="3982"/>
                  </a:cubicBezTo>
                  <a:cubicBezTo>
                    <a:pt x="173" y="4107"/>
                    <a:pt x="220" y="4248"/>
                    <a:pt x="283" y="4374"/>
                  </a:cubicBezTo>
                  <a:cubicBezTo>
                    <a:pt x="393" y="4640"/>
                    <a:pt x="534" y="4875"/>
                    <a:pt x="706" y="5111"/>
                  </a:cubicBezTo>
                  <a:cubicBezTo>
                    <a:pt x="1051" y="5565"/>
                    <a:pt x="1490" y="5941"/>
                    <a:pt x="1976" y="6223"/>
                  </a:cubicBezTo>
                  <a:cubicBezTo>
                    <a:pt x="2101" y="6286"/>
                    <a:pt x="2227" y="6349"/>
                    <a:pt x="2352" y="6412"/>
                  </a:cubicBezTo>
                  <a:cubicBezTo>
                    <a:pt x="2493" y="6459"/>
                    <a:pt x="2587" y="6506"/>
                    <a:pt x="2713" y="6553"/>
                  </a:cubicBezTo>
                  <a:cubicBezTo>
                    <a:pt x="2932" y="6662"/>
                    <a:pt x="3151" y="6788"/>
                    <a:pt x="3355" y="6929"/>
                  </a:cubicBezTo>
                  <a:cubicBezTo>
                    <a:pt x="3559" y="7070"/>
                    <a:pt x="3747" y="7227"/>
                    <a:pt x="3857" y="7399"/>
                  </a:cubicBezTo>
                  <a:cubicBezTo>
                    <a:pt x="3920" y="7477"/>
                    <a:pt x="3967" y="7571"/>
                    <a:pt x="3967" y="7650"/>
                  </a:cubicBezTo>
                  <a:cubicBezTo>
                    <a:pt x="3981" y="7722"/>
                    <a:pt x="3969" y="7793"/>
                    <a:pt x="3943" y="7865"/>
                  </a:cubicBezTo>
                  <a:lnTo>
                    <a:pt x="3943" y="7865"/>
                  </a:lnTo>
                  <a:cubicBezTo>
                    <a:pt x="3622" y="8233"/>
                    <a:pt x="3317" y="8616"/>
                    <a:pt x="3026" y="9013"/>
                  </a:cubicBezTo>
                  <a:cubicBezTo>
                    <a:pt x="2744" y="9405"/>
                    <a:pt x="2477" y="9829"/>
                    <a:pt x="2227" y="10252"/>
                  </a:cubicBezTo>
                  <a:cubicBezTo>
                    <a:pt x="1976" y="10691"/>
                    <a:pt x="1756" y="11129"/>
                    <a:pt x="1584" y="11600"/>
                  </a:cubicBezTo>
                  <a:cubicBezTo>
                    <a:pt x="1412" y="12070"/>
                    <a:pt x="1286" y="12572"/>
                    <a:pt x="1286" y="13073"/>
                  </a:cubicBezTo>
                  <a:lnTo>
                    <a:pt x="1396" y="13073"/>
                  </a:lnTo>
                  <a:cubicBezTo>
                    <a:pt x="1427" y="12838"/>
                    <a:pt x="1474" y="12603"/>
                    <a:pt x="1553" y="12368"/>
                  </a:cubicBezTo>
                  <a:cubicBezTo>
                    <a:pt x="1615" y="12133"/>
                    <a:pt x="1709" y="11913"/>
                    <a:pt x="1803" y="11694"/>
                  </a:cubicBezTo>
                  <a:cubicBezTo>
                    <a:pt x="2007" y="11255"/>
                    <a:pt x="2242" y="10832"/>
                    <a:pt x="2509" y="10440"/>
                  </a:cubicBezTo>
                  <a:cubicBezTo>
                    <a:pt x="2775" y="10032"/>
                    <a:pt x="3057" y="9640"/>
                    <a:pt x="3371" y="9264"/>
                  </a:cubicBezTo>
                  <a:cubicBezTo>
                    <a:pt x="3669" y="8888"/>
                    <a:pt x="3982" y="8512"/>
                    <a:pt x="4311" y="8167"/>
                  </a:cubicBezTo>
                  <a:lnTo>
                    <a:pt x="4327" y="8151"/>
                  </a:lnTo>
                  <a:lnTo>
                    <a:pt x="4343" y="8120"/>
                  </a:lnTo>
                  <a:cubicBezTo>
                    <a:pt x="4437" y="7963"/>
                    <a:pt x="4484" y="7775"/>
                    <a:pt x="4452" y="7603"/>
                  </a:cubicBezTo>
                  <a:cubicBezTo>
                    <a:pt x="4437" y="7415"/>
                    <a:pt x="4374" y="7258"/>
                    <a:pt x="4280" y="7117"/>
                  </a:cubicBezTo>
                  <a:cubicBezTo>
                    <a:pt x="4108" y="6850"/>
                    <a:pt x="3888" y="6662"/>
                    <a:pt x="3653" y="6506"/>
                  </a:cubicBezTo>
                  <a:cubicBezTo>
                    <a:pt x="3418" y="6333"/>
                    <a:pt x="3183" y="6208"/>
                    <a:pt x="2948" y="6082"/>
                  </a:cubicBezTo>
                  <a:cubicBezTo>
                    <a:pt x="2822" y="6020"/>
                    <a:pt x="2681" y="5957"/>
                    <a:pt x="2572" y="5910"/>
                  </a:cubicBezTo>
                  <a:cubicBezTo>
                    <a:pt x="2462" y="5863"/>
                    <a:pt x="2352" y="5800"/>
                    <a:pt x="2242" y="5738"/>
                  </a:cubicBezTo>
                  <a:cubicBezTo>
                    <a:pt x="1819" y="5487"/>
                    <a:pt x="1443" y="5173"/>
                    <a:pt x="1161" y="4766"/>
                  </a:cubicBezTo>
                  <a:cubicBezTo>
                    <a:pt x="1020" y="4578"/>
                    <a:pt x="894" y="4358"/>
                    <a:pt x="800" y="4139"/>
                  </a:cubicBezTo>
                  <a:cubicBezTo>
                    <a:pt x="753" y="4029"/>
                    <a:pt x="706" y="3919"/>
                    <a:pt x="659" y="3810"/>
                  </a:cubicBezTo>
                  <a:cubicBezTo>
                    <a:pt x="628" y="3700"/>
                    <a:pt x="597" y="3559"/>
                    <a:pt x="581" y="3465"/>
                  </a:cubicBezTo>
                  <a:lnTo>
                    <a:pt x="581" y="3496"/>
                  </a:lnTo>
                  <a:cubicBezTo>
                    <a:pt x="565" y="3104"/>
                    <a:pt x="565" y="2697"/>
                    <a:pt x="628" y="2321"/>
                  </a:cubicBezTo>
                  <a:cubicBezTo>
                    <a:pt x="691" y="1944"/>
                    <a:pt x="800" y="1584"/>
                    <a:pt x="988" y="1270"/>
                  </a:cubicBezTo>
                  <a:cubicBezTo>
                    <a:pt x="1176" y="973"/>
                    <a:pt x="1443" y="737"/>
                    <a:pt x="1788" y="612"/>
                  </a:cubicBezTo>
                  <a:cubicBezTo>
                    <a:pt x="1945" y="549"/>
                    <a:pt x="2133" y="502"/>
                    <a:pt x="2305" y="487"/>
                  </a:cubicBezTo>
                  <a:lnTo>
                    <a:pt x="2587" y="487"/>
                  </a:lnTo>
                  <a:cubicBezTo>
                    <a:pt x="2644" y="487"/>
                    <a:pt x="2701" y="492"/>
                    <a:pt x="2755" y="500"/>
                  </a:cubicBezTo>
                  <a:lnTo>
                    <a:pt x="2755" y="500"/>
                  </a:lnTo>
                  <a:cubicBezTo>
                    <a:pt x="2792" y="548"/>
                    <a:pt x="2833" y="585"/>
                    <a:pt x="2869" y="612"/>
                  </a:cubicBezTo>
                  <a:cubicBezTo>
                    <a:pt x="2932" y="675"/>
                    <a:pt x="2995" y="722"/>
                    <a:pt x="3073" y="769"/>
                  </a:cubicBezTo>
                  <a:cubicBezTo>
                    <a:pt x="3198" y="847"/>
                    <a:pt x="3340" y="894"/>
                    <a:pt x="3481" y="941"/>
                  </a:cubicBezTo>
                  <a:cubicBezTo>
                    <a:pt x="3747" y="1035"/>
                    <a:pt x="4014" y="1098"/>
                    <a:pt x="4280" y="1161"/>
                  </a:cubicBezTo>
                  <a:cubicBezTo>
                    <a:pt x="4829" y="1270"/>
                    <a:pt x="5362" y="1333"/>
                    <a:pt x="5910" y="1380"/>
                  </a:cubicBezTo>
                  <a:cubicBezTo>
                    <a:pt x="6443" y="1427"/>
                    <a:pt x="6992" y="1458"/>
                    <a:pt x="7525" y="1474"/>
                  </a:cubicBezTo>
                  <a:cubicBezTo>
                    <a:pt x="8073" y="1505"/>
                    <a:pt x="8606" y="1505"/>
                    <a:pt x="9155" y="1505"/>
                  </a:cubicBezTo>
                  <a:lnTo>
                    <a:pt x="9155" y="1443"/>
                  </a:lnTo>
                  <a:cubicBezTo>
                    <a:pt x="8888" y="1411"/>
                    <a:pt x="8622" y="1396"/>
                    <a:pt x="8355" y="1364"/>
                  </a:cubicBezTo>
                  <a:cubicBezTo>
                    <a:pt x="8089" y="1333"/>
                    <a:pt x="7807" y="1317"/>
                    <a:pt x="7540" y="1286"/>
                  </a:cubicBezTo>
                  <a:cubicBezTo>
                    <a:pt x="7007" y="1223"/>
                    <a:pt x="6474" y="1145"/>
                    <a:pt x="5941" y="1067"/>
                  </a:cubicBezTo>
                  <a:cubicBezTo>
                    <a:pt x="5424" y="988"/>
                    <a:pt x="4891" y="894"/>
                    <a:pt x="4374" y="769"/>
                  </a:cubicBezTo>
                  <a:cubicBezTo>
                    <a:pt x="4123" y="706"/>
                    <a:pt x="3872" y="628"/>
                    <a:pt x="3622" y="534"/>
                  </a:cubicBezTo>
                  <a:cubicBezTo>
                    <a:pt x="3512" y="487"/>
                    <a:pt x="3402" y="440"/>
                    <a:pt x="3308" y="377"/>
                  </a:cubicBezTo>
                  <a:cubicBezTo>
                    <a:pt x="3214" y="314"/>
                    <a:pt x="3136" y="236"/>
                    <a:pt x="3120" y="204"/>
                  </a:cubicBezTo>
                  <a:lnTo>
                    <a:pt x="3104" y="95"/>
                  </a:lnTo>
                  <a:lnTo>
                    <a:pt x="2963" y="63"/>
                  </a:lnTo>
                  <a:cubicBezTo>
                    <a:pt x="2838" y="32"/>
                    <a:pt x="2728" y="16"/>
                    <a:pt x="261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9"/>
            <p:cNvSpPr/>
            <p:nvPr/>
          </p:nvSpPr>
          <p:spPr>
            <a:xfrm>
              <a:off x="1717650" y="3130800"/>
              <a:ext cx="1127800" cy="416975"/>
            </a:xfrm>
            <a:custGeom>
              <a:avLst/>
              <a:gdLst/>
              <a:ahLst/>
              <a:cxnLst/>
              <a:rect l="l" t="t" r="r" b="b"/>
              <a:pathLst>
                <a:path w="45112" h="16679" extrusionOk="0">
                  <a:moveTo>
                    <a:pt x="44861" y="1"/>
                  </a:moveTo>
                  <a:cubicBezTo>
                    <a:pt x="44547" y="4217"/>
                    <a:pt x="42134" y="7885"/>
                    <a:pt x="37854" y="10628"/>
                  </a:cubicBezTo>
                  <a:cubicBezTo>
                    <a:pt x="33152" y="13638"/>
                    <a:pt x="26334" y="15534"/>
                    <a:pt x="17619" y="16255"/>
                  </a:cubicBezTo>
                  <a:cubicBezTo>
                    <a:pt x="16357" y="16359"/>
                    <a:pt x="15157" y="16410"/>
                    <a:pt x="14019" y="16410"/>
                  </a:cubicBezTo>
                  <a:cubicBezTo>
                    <a:pt x="8613" y="16410"/>
                    <a:pt x="4642" y="15248"/>
                    <a:pt x="2415" y="12995"/>
                  </a:cubicBezTo>
                  <a:cubicBezTo>
                    <a:pt x="283" y="10832"/>
                    <a:pt x="503" y="8371"/>
                    <a:pt x="503" y="8340"/>
                  </a:cubicBezTo>
                  <a:lnTo>
                    <a:pt x="236" y="8324"/>
                  </a:lnTo>
                  <a:lnTo>
                    <a:pt x="236" y="8324"/>
                  </a:lnTo>
                  <a:cubicBezTo>
                    <a:pt x="236" y="8418"/>
                    <a:pt x="1" y="10910"/>
                    <a:pt x="2227" y="13183"/>
                  </a:cubicBezTo>
                  <a:cubicBezTo>
                    <a:pt x="4515" y="15503"/>
                    <a:pt x="8434" y="16678"/>
                    <a:pt x="13904" y="16678"/>
                  </a:cubicBezTo>
                  <a:cubicBezTo>
                    <a:pt x="15080" y="16678"/>
                    <a:pt x="16334" y="16631"/>
                    <a:pt x="17650" y="16522"/>
                  </a:cubicBezTo>
                  <a:cubicBezTo>
                    <a:pt x="26397" y="15801"/>
                    <a:pt x="33246" y="13888"/>
                    <a:pt x="37996" y="10847"/>
                  </a:cubicBezTo>
                  <a:cubicBezTo>
                    <a:pt x="42337" y="8057"/>
                    <a:pt x="44814" y="4311"/>
                    <a:pt x="45112" y="17"/>
                  </a:cubicBezTo>
                  <a:lnTo>
                    <a:pt x="44861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9"/>
            <p:cNvSpPr/>
            <p:nvPr/>
          </p:nvSpPr>
          <p:spPr>
            <a:xfrm>
              <a:off x="1559750" y="2193875"/>
              <a:ext cx="286850" cy="444400"/>
            </a:xfrm>
            <a:custGeom>
              <a:avLst/>
              <a:gdLst/>
              <a:ahLst/>
              <a:cxnLst/>
              <a:rect l="l" t="t" r="r" b="b"/>
              <a:pathLst>
                <a:path w="11474" h="17776" extrusionOk="0">
                  <a:moveTo>
                    <a:pt x="11254" y="1"/>
                  </a:moveTo>
                  <a:cubicBezTo>
                    <a:pt x="8966" y="3731"/>
                    <a:pt x="6427" y="6693"/>
                    <a:pt x="4389" y="9060"/>
                  </a:cubicBezTo>
                  <a:cubicBezTo>
                    <a:pt x="3057" y="10612"/>
                    <a:pt x="2007" y="11835"/>
                    <a:pt x="1442" y="12806"/>
                  </a:cubicBezTo>
                  <a:cubicBezTo>
                    <a:pt x="0" y="15267"/>
                    <a:pt x="3041" y="17744"/>
                    <a:pt x="3072" y="17775"/>
                  </a:cubicBezTo>
                  <a:lnTo>
                    <a:pt x="3245" y="17571"/>
                  </a:lnTo>
                  <a:cubicBezTo>
                    <a:pt x="3213" y="17540"/>
                    <a:pt x="345" y="15205"/>
                    <a:pt x="1677" y="12932"/>
                  </a:cubicBezTo>
                  <a:cubicBezTo>
                    <a:pt x="2226" y="11991"/>
                    <a:pt x="3260" y="10769"/>
                    <a:pt x="4593" y="9233"/>
                  </a:cubicBezTo>
                  <a:cubicBezTo>
                    <a:pt x="6630" y="6850"/>
                    <a:pt x="9185" y="3888"/>
                    <a:pt x="11474" y="126"/>
                  </a:cubicBezTo>
                  <a:lnTo>
                    <a:pt x="1125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9"/>
            <p:cNvSpPr/>
            <p:nvPr/>
          </p:nvSpPr>
          <p:spPr>
            <a:xfrm>
              <a:off x="1944950" y="1367850"/>
              <a:ext cx="484750" cy="594075"/>
            </a:xfrm>
            <a:custGeom>
              <a:avLst/>
              <a:gdLst/>
              <a:ahLst/>
              <a:cxnLst/>
              <a:rect l="l" t="t" r="r" b="b"/>
              <a:pathLst>
                <a:path w="19390" h="23763" extrusionOk="0">
                  <a:moveTo>
                    <a:pt x="19295" y="0"/>
                  </a:moveTo>
                  <a:cubicBezTo>
                    <a:pt x="11427" y="2586"/>
                    <a:pt x="6599" y="8903"/>
                    <a:pt x="3934" y="13731"/>
                  </a:cubicBezTo>
                  <a:cubicBezTo>
                    <a:pt x="1050" y="18966"/>
                    <a:pt x="0" y="23653"/>
                    <a:pt x="0" y="23700"/>
                  </a:cubicBezTo>
                  <a:lnTo>
                    <a:pt x="251" y="23762"/>
                  </a:lnTo>
                  <a:cubicBezTo>
                    <a:pt x="298" y="23574"/>
                    <a:pt x="4452" y="5157"/>
                    <a:pt x="19389" y="251"/>
                  </a:cubicBezTo>
                  <a:lnTo>
                    <a:pt x="1929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9"/>
            <p:cNvSpPr/>
            <p:nvPr/>
          </p:nvSpPr>
          <p:spPr>
            <a:xfrm>
              <a:off x="2568000" y="3447425"/>
              <a:ext cx="240625" cy="704600"/>
            </a:xfrm>
            <a:custGeom>
              <a:avLst/>
              <a:gdLst/>
              <a:ahLst/>
              <a:cxnLst/>
              <a:rect l="l" t="t" r="r" b="b"/>
              <a:pathLst>
                <a:path w="9625" h="28184" extrusionOk="0">
                  <a:moveTo>
                    <a:pt x="220" y="1"/>
                  </a:moveTo>
                  <a:lnTo>
                    <a:pt x="0" y="142"/>
                  </a:lnTo>
                  <a:cubicBezTo>
                    <a:pt x="94" y="283"/>
                    <a:pt x="9358" y="15017"/>
                    <a:pt x="9311" y="28183"/>
                  </a:cubicBezTo>
                  <a:lnTo>
                    <a:pt x="9562" y="28183"/>
                  </a:lnTo>
                  <a:cubicBezTo>
                    <a:pt x="9624" y="14954"/>
                    <a:pt x="314" y="142"/>
                    <a:pt x="22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2" name="Google Shape;582;p59"/>
          <p:cNvPicPr preferRelativeResize="0"/>
          <p:nvPr/>
        </p:nvPicPr>
        <p:blipFill rotWithShape="1">
          <a:blip r:embed="rId4">
            <a:alphaModFix amt="84000"/>
          </a:blip>
          <a:srcRect/>
          <a:stretch/>
        </p:blipFill>
        <p:spPr>
          <a:xfrm rot="-487120">
            <a:off x="6387117" y="2096067"/>
            <a:ext cx="369555" cy="36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59"/>
          <p:cNvPicPr preferRelativeResize="0"/>
          <p:nvPr/>
        </p:nvPicPr>
        <p:blipFill rotWithShape="1">
          <a:blip r:embed="rId4">
            <a:alphaModFix amt="66000"/>
          </a:blip>
          <a:srcRect/>
          <a:stretch/>
        </p:blipFill>
        <p:spPr>
          <a:xfrm rot="-487117">
            <a:off x="4988572" y="1247720"/>
            <a:ext cx="223202" cy="22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9"/>
          <p:cNvPicPr preferRelativeResize="0"/>
          <p:nvPr/>
        </p:nvPicPr>
        <p:blipFill rotWithShape="1">
          <a:blip r:embed="rId5">
            <a:alphaModFix amt="60000"/>
          </a:blip>
          <a:srcRect/>
          <a:stretch/>
        </p:blipFill>
        <p:spPr>
          <a:xfrm rot="-487117">
            <a:off x="6315305" y="634794"/>
            <a:ext cx="223202" cy="22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59"/>
          <p:cNvPicPr preferRelativeResize="0"/>
          <p:nvPr/>
        </p:nvPicPr>
        <p:blipFill rotWithShape="1">
          <a:blip r:embed="rId6">
            <a:alphaModFix amt="75000"/>
          </a:blip>
          <a:srcRect/>
          <a:stretch/>
        </p:blipFill>
        <p:spPr>
          <a:xfrm rot="-487125">
            <a:off x="6004275" y="2649194"/>
            <a:ext cx="877613" cy="877598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59"/>
          <p:cNvSpPr txBox="1">
            <a:spLocks noGrp="1"/>
          </p:cNvSpPr>
          <p:nvPr>
            <p:ph type="ctrTitle"/>
          </p:nvPr>
        </p:nvSpPr>
        <p:spPr>
          <a:xfrm>
            <a:off x="1968386" y="1397771"/>
            <a:ext cx="3192309" cy="23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altLang="zh-CN" dirty="0"/>
              <a:t>Thanks</a:t>
            </a:r>
            <a:r>
              <a:rPr lang="en" altLang="zh-CN" dirty="0">
                <a:solidFill>
                  <a:schemeClr val="lt2"/>
                </a:solidFill>
              </a:rPr>
              <a:t>!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587" name="Google Shape;587;p59"/>
          <p:cNvSpPr txBox="1">
            <a:spLocks noGrp="1"/>
          </p:cNvSpPr>
          <p:nvPr>
            <p:ph type="subTitle" idx="1"/>
          </p:nvPr>
        </p:nvSpPr>
        <p:spPr>
          <a:xfrm>
            <a:off x="713099" y="3673825"/>
            <a:ext cx="6085953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Reporter</a:t>
            </a:r>
            <a:r>
              <a:rPr lang="zh-CN" altLang="en-US" sz="1800" dirty="0"/>
              <a:t>：王奕澄，郑章庆，丁嘉晖，郭琪，王宇涵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723069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Google Shape;685;p64"/>
          <p:cNvPicPr preferRelativeResize="0"/>
          <p:nvPr/>
        </p:nvPicPr>
        <p:blipFill rotWithShape="1">
          <a:blip r:embed="rId3">
            <a:alphaModFix amt="60000"/>
          </a:blip>
          <a:srcRect/>
          <a:stretch>
            <a:fillRect/>
          </a:stretch>
        </p:blipFill>
        <p:spPr>
          <a:xfrm rot="-487117">
            <a:off x="1529366" y="733867"/>
            <a:ext cx="214054" cy="247687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64">
            <a:hlinkClick r:id="rId4" action="ppaction://hlinksldjump"/>
          </p:cNvPr>
          <p:cNvSpPr/>
          <p:nvPr/>
        </p:nvSpPr>
        <p:spPr>
          <a:xfrm>
            <a:off x="4459398" y="134651"/>
            <a:ext cx="225209" cy="207616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64">
            <a:hlinkClick r:id="" action="ppaction://hlinkshowjump?jump=nextslide"/>
          </p:cNvPr>
          <p:cNvSpPr/>
          <p:nvPr/>
        </p:nvSpPr>
        <p:spPr>
          <a:xfrm>
            <a:off x="4868757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64">
            <a:hlinkClick r:id="" action="ppaction://hlinkshowjump?jump=nextslide"/>
          </p:cNvPr>
          <p:cNvSpPr/>
          <p:nvPr/>
        </p:nvSpPr>
        <p:spPr>
          <a:xfrm flipH="1">
            <a:off x="4107432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685" y="134651"/>
            <a:ext cx="3185664" cy="31027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84607" y="1134548"/>
            <a:ext cx="2971052" cy="359220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48257" y="3237355"/>
            <a:ext cx="2694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chemeClr val="dk2"/>
                </a:solidFill>
                <a:latin typeface="DM Serif Text"/>
              </a:rPr>
              <a:t>Suiside</a:t>
            </a:r>
            <a:r>
              <a:rPr lang="en-US" altLang="zh-CN" sz="2400" b="1" dirty="0">
                <a:solidFill>
                  <a:schemeClr val="dk2"/>
                </a:solidFill>
                <a:latin typeface="DM Serif Text"/>
              </a:rPr>
              <a:t> Tendency</a:t>
            </a:r>
            <a:endParaRPr lang="zh-CN" altLang="en-US" sz="2400" b="1" dirty="0">
              <a:solidFill>
                <a:schemeClr val="dk2"/>
              </a:solidFill>
              <a:latin typeface="DM Serif Tex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3"/>
          <p:cNvSpPr txBox="1">
            <a:spLocks noGrp="1"/>
          </p:cNvSpPr>
          <p:nvPr>
            <p:ph type="title"/>
          </p:nvPr>
        </p:nvSpPr>
        <p:spPr>
          <a:xfrm>
            <a:off x="3816201" y="271704"/>
            <a:ext cx="465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Generation Z</a:t>
            </a:r>
            <a:endParaRPr dirty="0"/>
          </a:p>
        </p:txBody>
      </p:sp>
      <p:grpSp>
        <p:nvGrpSpPr>
          <p:cNvPr id="663" name="Google Shape;663;p63"/>
          <p:cNvGrpSpPr/>
          <p:nvPr/>
        </p:nvGrpSpPr>
        <p:grpSpPr>
          <a:xfrm flipH="1">
            <a:off x="48267" y="1347692"/>
            <a:ext cx="3047485" cy="4814387"/>
            <a:chOff x="1559166" y="1445635"/>
            <a:chExt cx="2474009" cy="3908417"/>
          </a:xfrm>
        </p:grpSpPr>
        <p:sp>
          <p:nvSpPr>
            <p:cNvPr id="664" name="Google Shape;664;p63"/>
            <p:cNvSpPr/>
            <p:nvPr/>
          </p:nvSpPr>
          <p:spPr>
            <a:xfrm>
              <a:off x="2691425" y="4288177"/>
              <a:ext cx="375025" cy="650500"/>
            </a:xfrm>
            <a:custGeom>
              <a:avLst/>
              <a:gdLst/>
              <a:ahLst/>
              <a:cxnLst/>
              <a:rect l="l" t="t" r="r" b="b"/>
              <a:pathLst>
                <a:path w="15001" h="26020" extrusionOk="0">
                  <a:moveTo>
                    <a:pt x="14970" y="1"/>
                  </a:moveTo>
                  <a:cubicBezTo>
                    <a:pt x="12807" y="1443"/>
                    <a:pt x="10863" y="3167"/>
                    <a:pt x="9076" y="5063"/>
                  </a:cubicBezTo>
                  <a:cubicBezTo>
                    <a:pt x="8183" y="6004"/>
                    <a:pt x="7336" y="6991"/>
                    <a:pt x="6537" y="8010"/>
                  </a:cubicBezTo>
                  <a:cubicBezTo>
                    <a:pt x="5753" y="9045"/>
                    <a:pt x="5016" y="10126"/>
                    <a:pt x="4327" y="11223"/>
                  </a:cubicBezTo>
                  <a:cubicBezTo>
                    <a:pt x="3668" y="12336"/>
                    <a:pt x="3041" y="13496"/>
                    <a:pt x="2509" y="14672"/>
                  </a:cubicBezTo>
                  <a:cubicBezTo>
                    <a:pt x="1976" y="15863"/>
                    <a:pt x="1505" y="17086"/>
                    <a:pt x="1129" y="18324"/>
                  </a:cubicBezTo>
                  <a:cubicBezTo>
                    <a:pt x="753" y="19578"/>
                    <a:pt x="471" y="20847"/>
                    <a:pt x="283" y="22133"/>
                  </a:cubicBezTo>
                  <a:cubicBezTo>
                    <a:pt x="95" y="23418"/>
                    <a:pt x="1" y="24719"/>
                    <a:pt x="16" y="26020"/>
                  </a:cubicBezTo>
                  <a:lnTo>
                    <a:pt x="126" y="26020"/>
                  </a:lnTo>
                  <a:cubicBezTo>
                    <a:pt x="142" y="25691"/>
                    <a:pt x="173" y="25377"/>
                    <a:pt x="204" y="25048"/>
                  </a:cubicBezTo>
                  <a:cubicBezTo>
                    <a:pt x="236" y="24735"/>
                    <a:pt x="267" y="24421"/>
                    <a:pt x="314" y="24092"/>
                  </a:cubicBezTo>
                  <a:cubicBezTo>
                    <a:pt x="393" y="23449"/>
                    <a:pt x="487" y="22822"/>
                    <a:pt x="612" y="22195"/>
                  </a:cubicBezTo>
                  <a:cubicBezTo>
                    <a:pt x="863" y="20926"/>
                    <a:pt x="1176" y="19688"/>
                    <a:pt x="1584" y="18481"/>
                  </a:cubicBezTo>
                  <a:cubicBezTo>
                    <a:pt x="1991" y="17258"/>
                    <a:pt x="2462" y="16067"/>
                    <a:pt x="3010" y="14907"/>
                  </a:cubicBezTo>
                  <a:cubicBezTo>
                    <a:pt x="3543" y="13747"/>
                    <a:pt x="4154" y="12618"/>
                    <a:pt x="4813" y="11521"/>
                  </a:cubicBezTo>
                  <a:cubicBezTo>
                    <a:pt x="5487" y="10424"/>
                    <a:pt x="6208" y="9374"/>
                    <a:pt x="6976" y="8339"/>
                  </a:cubicBezTo>
                  <a:cubicBezTo>
                    <a:pt x="7728" y="7305"/>
                    <a:pt x="8559" y="6317"/>
                    <a:pt x="9405" y="5361"/>
                  </a:cubicBezTo>
                  <a:cubicBezTo>
                    <a:pt x="10267" y="4405"/>
                    <a:pt x="11145" y="3480"/>
                    <a:pt x="12086" y="2587"/>
                  </a:cubicBezTo>
                  <a:cubicBezTo>
                    <a:pt x="13010" y="1693"/>
                    <a:pt x="13982" y="847"/>
                    <a:pt x="15001" y="48"/>
                  </a:cubicBezTo>
                  <a:lnTo>
                    <a:pt x="1497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63"/>
            <p:cNvSpPr/>
            <p:nvPr/>
          </p:nvSpPr>
          <p:spPr>
            <a:xfrm>
              <a:off x="2261950" y="4377127"/>
              <a:ext cx="541975" cy="976925"/>
            </a:xfrm>
            <a:custGeom>
              <a:avLst/>
              <a:gdLst/>
              <a:ahLst/>
              <a:cxnLst/>
              <a:rect l="l" t="t" r="r" b="b"/>
              <a:pathLst>
                <a:path w="21679" h="39077" extrusionOk="0">
                  <a:moveTo>
                    <a:pt x="21615" y="1"/>
                  </a:moveTo>
                  <a:cubicBezTo>
                    <a:pt x="20894" y="1740"/>
                    <a:pt x="20158" y="3465"/>
                    <a:pt x="19374" y="5173"/>
                  </a:cubicBezTo>
                  <a:cubicBezTo>
                    <a:pt x="18606" y="6882"/>
                    <a:pt x="17807" y="8590"/>
                    <a:pt x="16976" y="10267"/>
                  </a:cubicBezTo>
                  <a:cubicBezTo>
                    <a:pt x="16145" y="11960"/>
                    <a:pt x="15283" y="13622"/>
                    <a:pt x="14358" y="15252"/>
                  </a:cubicBezTo>
                  <a:cubicBezTo>
                    <a:pt x="13433" y="16882"/>
                    <a:pt x="12462" y="18481"/>
                    <a:pt x="11333" y="19954"/>
                  </a:cubicBezTo>
                  <a:cubicBezTo>
                    <a:pt x="11051" y="20330"/>
                    <a:pt x="10753" y="20691"/>
                    <a:pt x="10455" y="21020"/>
                  </a:cubicBezTo>
                  <a:cubicBezTo>
                    <a:pt x="10299" y="21192"/>
                    <a:pt x="10142" y="21365"/>
                    <a:pt x="9985" y="21537"/>
                  </a:cubicBezTo>
                  <a:cubicBezTo>
                    <a:pt x="9891" y="21616"/>
                    <a:pt x="9813" y="21694"/>
                    <a:pt x="9734" y="21772"/>
                  </a:cubicBezTo>
                  <a:cubicBezTo>
                    <a:pt x="9640" y="21851"/>
                    <a:pt x="9562" y="21929"/>
                    <a:pt x="9468" y="22023"/>
                  </a:cubicBezTo>
                  <a:cubicBezTo>
                    <a:pt x="8794" y="22681"/>
                    <a:pt x="8151" y="23371"/>
                    <a:pt x="7524" y="24092"/>
                  </a:cubicBezTo>
                  <a:cubicBezTo>
                    <a:pt x="6286" y="25518"/>
                    <a:pt x="5126" y="27023"/>
                    <a:pt x="4092" y="28606"/>
                  </a:cubicBezTo>
                  <a:cubicBezTo>
                    <a:pt x="3057" y="30189"/>
                    <a:pt x="2148" y="31851"/>
                    <a:pt x="1411" y="33591"/>
                  </a:cubicBezTo>
                  <a:cubicBezTo>
                    <a:pt x="1051" y="34468"/>
                    <a:pt x="753" y="35362"/>
                    <a:pt x="502" y="36287"/>
                  </a:cubicBezTo>
                  <a:cubicBezTo>
                    <a:pt x="251" y="37196"/>
                    <a:pt x="79" y="38136"/>
                    <a:pt x="1" y="39077"/>
                  </a:cubicBezTo>
                  <a:lnTo>
                    <a:pt x="110" y="39077"/>
                  </a:lnTo>
                  <a:cubicBezTo>
                    <a:pt x="377" y="37227"/>
                    <a:pt x="957" y="35425"/>
                    <a:pt x="1725" y="33732"/>
                  </a:cubicBezTo>
                  <a:cubicBezTo>
                    <a:pt x="2493" y="32023"/>
                    <a:pt x="3449" y="30409"/>
                    <a:pt x="4499" y="28857"/>
                  </a:cubicBezTo>
                  <a:cubicBezTo>
                    <a:pt x="5549" y="27321"/>
                    <a:pt x="6694" y="25848"/>
                    <a:pt x="7947" y="24453"/>
                  </a:cubicBezTo>
                  <a:cubicBezTo>
                    <a:pt x="8559" y="23747"/>
                    <a:pt x="9201" y="23073"/>
                    <a:pt x="9860" y="22415"/>
                  </a:cubicBezTo>
                  <a:cubicBezTo>
                    <a:pt x="9954" y="22337"/>
                    <a:pt x="10032" y="22258"/>
                    <a:pt x="10111" y="22180"/>
                  </a:cubicBezTo>
                  <a:cubicBezTo>
                    <a:pt x="10205" y="22101"/>
                    <a:pt x="10283" y="22007"/>
                    <a:pt x="10377" y="21929"/>
                  </a:cubicBezTo>
                  <a:cubicBezTo>
                    <a:pt x="10549" y="21757"/>
                    <a:pt x="10706" y="21584"/>
                    <a:pt x="10863" y="21412"/>
                  </a:cubicBezTo>
                  <a:cubicBezTo>
                    <a:pt x="11192" y="21051"/>
                    <a:pt x="11490" y="20675"/>
                    <a:pt x="11788" y="20299"/>
                  </a:cubicBezTo>
                  <a:cubicBezTo>
                    <a:pt x="12932" y="18778"/>
                    <a:pt x="13904" y="17164"/>
                    <a:pt x="14829" y="15518"/>
                  </a:cubicBezTo>
                  <a:cubicBezTo>
                    <a:pt x="15738" y="13857"/>
                    <a:pt x="16584" y="12180"/>
                    <a:pt x="17383" y="10471"/>
                  </a:cubicBezTo>
                  <a:cubicBezTo>
                    <a:pt x="18982" y="7054"/>
                    <a:pt x="20409" y="3574"/>
                    <a:pt x="21678" y="32"/>
                  </a:cubicBezTo>
                  <a:lnTo>
                    <a:pt x="2161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63"/>
            <p:cNvSpPr/>
            <p:nvPr/>
          </p:nvSpPr>
          <p:spPr>
            <a:xfrm>
              <a:off x="3622875" y="3374550"/>
              <a:ext cx="410300" cy="1275900"/>
            </a:xfrm>
            <a:custGeom>
              <a:avLst/>
              <a:gdLst/>
              <a:ahLst/>
              <a:cxnLst/>
              <a:rect l="l" t="t" r="r" b="b"/>
              <a:pathLst>
                <a:path w="16412" h="51036" extrusionOk="0">
                  <a:moveTo>
                    <a:pt x="424" y="0"/>
                  </a:moveTo>
                  <a:cubicBezTo>
                    <a:pt x="189" y="1113"/>
                    <a:pt x="95" y="2257"/>
                    <a:pt x="48" y="3386"/>
                  </a:cubicBezTo>
                  <a:cubicBezTo>
                    <a:pt x="1" y="4514"/>
                    <a:pt x="1" y="5659"/>
                    <a:pt x="48" y="6787"/>
                  </a:cubicBezTo>
                  <a:cubicBezTo>
                    <a:pt x="142" y="9060"/>
                    <a:pt x="408" y="11317"/>
                    <a:pt x="769" y="13559"/>
                  </a:cubicBezTo>
                  <a:cubicBezTo>
                    <a:pt x="1521" y="18041"/>
                    <a:pt x="2744" y="22430"/>
                    <a:pt x="4248" y="26709"/>
                  </a:cubicBezTo>
                  <a:cubicBezTo>
                    <a:pt x="5753" y="30988"/>
                    <a:pt x="7556" y="35173"/>
                    <a:pt x="9593" y="39217"/>
                  </a:cubicBezTo>
                  <a:cubicBezTo>
                    <a:pt x="10612" y="41239"/>
                    <a:pt x="11678" y="43246"/>
                    <a:pt x="12791" y="45221"/>
                  </a:cubicBezTo>
                  <a:cubicBezTo>
                    <a:pt x="13919" y="47180"/>
                    <a:pt x="15079" y="49124"/>
                    <a:pt x="16302" y="51036"/>
                  </a:cubicBezTo>
                  <a:lnTo>
                    <a:pt x="16412" y="50973"/>
                  </a:lnTo>
                  <a:cubicBezTo>
                    <a:pt x="15267" y="49014"/>
                    <a:pt x="14154" y="47055"/>
                    <a:pt x="13104" y="45048"/>
                  </a:cubicBezTo>
                  <a:cubicBezTo>
                    <a:pt x="12023" y="43058"/>
                    <a:pt x="10988" y="41051"/>
                    <a:pt x="10016" y="39014"/>
                  </a:cubicBezTo>
                  <a:cubicBezTo>
                    <a:pt x="9045" y="36976"/>
                    <a:pt x="8104" y="34923"/>
                    <a:pt x="7226" y="32838"/>
                  </a:cubicBezTo>
                  <a:cubicBezTo>
                    <a:pt x="6349" y="30753"/>
                    <a:pt x="5534" y="28653"/>
                    <a:pt x="4781" y="26521"/>
                  </a:cubicBezTo>
                  <a:cubicBezTo>
                    <a:pt x="4029" y="24405"/>
                    <a:pt x="3339" y="22242"/>
                    <a:pt x="2744" y="20079"/>
                  </a:cubicBezTo>
                  <a:cubicBezTo>
                    <a:pt x="2132" y="17900"/>
                    <a:pt x="1631" y="15706"/>
                    <a:pt x="1207" y="13480"/>
                  </a:cubicBezTo>
                  <a:cubicBezTo>
                    <a:pt x="800" y="11270"/>
                    <a:pt x="486" y="9029"/>
                    <a:pt x="345" y="6772"/>
                  </a:cubicBezTo>
                  <a:cubicBezTo>
                    <a:pt x="267" y="5643"/>
                    <a:pt x="220" y="4514"/>
                    <a:pt x="236" y="3386"/>
                  </a:cubicBezTo>
                  <a:cubicBezTo>
                    <a:pt x="236" y="2822"/>
                    <a:pt x="251" y="2257"/>
                    <a:pt x="298" y="1709"/>
                  </a:cubicBezTo>
                  <a:cubicBezTo>
                    <a:pt x="330" y="1145"/>
                    <a:pt x="377" y="580"/>
                    <a:pt x="471" y="16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63"/>
            <p:cNvSpPr/>
            <p:nvPr/>
          </p:nvSpPr>
          <p:spPr>
            <a:xfrm>
              <a:off x="1673375" y="2774600"/>
              <a:ext cx="85075" cy="217525"/>
            </a:xfrm>
            <a:custGeom>
              <a:avLst/>
              <a:gdLst/>
              <a:ahLst/>
              <a:cxnLst/>
              <a:rect l="l" t="t" r="r" b="b"/>
              <a:pathLst>
                <a:path w="3403" h="8701" extrusionOk="0">
                  <a:moveTo>
                    <a:pt x="2634" y="1"/>
                  </a:moveTo>
                  <a:lnTo>
                    <a:pt x="2524" y="17"/>
                  </a:lnTo>
                  <a:cubicBezTo>
                    <a:pt x="2524" y="455"/>
                    <a:pt x="2477" y="894"/>
                    <a:pt x="2352" y="1302"/>
                  </a:cubicBezTo>
                  <a:cubicBezTo>
                    <a:pt x="2227" y="1725"/>
                    <a:pt x="2038" y="2101"/>
                    <a:pt x="1756" y="2383"/>
                  </a:cubicBezTo>
                  <a:cubicBezTo>
                    <a:pt x="1694" y="2462"/>
                    <a:pt x="1615" y="2524"/>
                    <a:pt x="1537" y="2587"/>
                  </a:cubicBezTo>
                  <a:cubicBezTo>
                    <a:pt x="1490" y="2618"/>
                    <a:pt x="1474" y="2634"/>
                    <a:pt x="1411" y="2666"/>
                  </a:cubicBezTo>
                  <a:cubicBezTo>
                    <a:pt x="1349" y="2713"/>
                    <a:pt x="1317" y="2760"/>
                    <a:pt x="1270" y="2791"/>
                  </a:cubicBezTo>
                  <a:cubicBezTo>
                    <a:pt x="1082" y="2948"/>
                    <a:pt x="910" y="3120"/>
                    <a:pt x="769" y="3308"/>
                  </a:cubicBezTo>
                  <a:cubicBezTo>
                    <a:pt x="471" y="3684"/>
                    <a:pt x="236" y="4123"/>
                    <a:pt x="110" y="4609"/>
                  </a:cubicBezTo>
                  <a:cubicBezTo>
                    <a:pt x="1" y="5095"/>
                    <a:pt x="48" y="5628"/>
                    <a:pt x="236" y="6083"/>
                  </a:cubicBezTo>
                  <a:cubicBezTo>
                    <a:pt x="424" y="6553"/>
                    <a:pt x="706" y="6945"/>
                    <a:pt x="1051" y="7274"/>
                  </a:cubicBezTo>
                  <a:cubicBezTo>
                    <a:pt x="1725" y="7932"/>
                    <a:pt x="2540" y="8371"/>
                    <a:pt x="3371" y="8700"/>
                  </a:cubicBezTo>
                  <a:lnTo>
                    <a:pt x="3402" y="8653"/>
                  </a:lnTo>
                  <a:cubicBezTo>
                    <a:pt x="2665" y="8136"/>
                    <a:pt x="1929" y="7619"/>
                    <a:pt x="1380" y="6960"/>
                  </a:cubicBezTo>
                  <a:cubicBezTo>
                    <a:pt x="1098" y="6647"/>
                    <a:pt x="863" y="6286"/>
                    <a:pt x="737" y="5910"/>
                  </a:cubicBezTo>
                  <a:cubicBezTo>
                    <a:pt x="596" y="5518"/>
                    <a:pt x="581" y="5126"/>
                    <a:pt x="675" y="4735"/>
                  </a:cubicBezTo>
                  <a:cubicBezTo>
                    <a:pt x="753" y="4343"/>
                    <a:pt x="957" y="3982"/>
                    <a:pt x="1192" y="3653"/>
                  </a:cubicBezTo>
                  <a:cubicBezTo>
                    <a:pt x="1317" y="3481"/>
                    <a:pt x="1458" y="3324"/>
                    <a:pt x="1615" y="3183"/>
                  </a:cubicBezTo>
                  <a:cubicBezTo>
                    <a:pt x="1647" y="3151"/>
                    <a:pt x="1694" y="3104"/>
                    <a:pt x="1709" y="3089"/>
                  </a:cubicBezTo>
                  <a:cubicBezTo>
                    <a:pt x="1756" y="3057"/>
                    <a:pt x="1819" y="3010"/>
                    <a:pt x="1866" y="2963"/>
                  </a:cubicBezTo>
                  <a:cubicBezTo>
                    <a:pt x="1960" y="2885"/>
                    <a:pt x="2038" y="2791"/>
                    <a:pt x="2117" y="2697"/>
                  </a:cubicBezTo>
                  <a:cubicBezTo>
                    <a:pt x="2446" y="2321"/>
                    <a:pt x="2603" y="1850"/>
                    <a:pt x="2681" y="1380"/>
                  </a:cubicBezTo>
                  <a:cubicBezTo>
                    <a:pt x="2744" y="910"/>
                    <a:pt x="2744" y="455"/>
                    <a:pt x="263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63"/>
            <p:cNvSpPr/>
            <p:nvPr/>
          </p:nvSpPr>
          <p:spPr>
            <a:xfrm>
              <a:off x="1698450" y="2987775"/>
              <a:ext cx="228875" cy="326850"/>
            </a:xfrm>
            <a:custGeom>
              <a:avLst/>
              <a:gdLst/>
              <a:ahLst/>
              <a:cxnLst/>
              <a:rect l="l" t="t" r="r" b="b"/>
              <a:pathLst>
                <a:path w="9155" h="13074" extrusionOk="0">
                  <a:moveTo>
                    <a:pt x="2274" y="1"/>
                  </a:moveTo>
                  <a:cubicBezTo>
                    <a:pt x="2054" y="16"/>
                    <a:pt x="1835" y="63"/>
                    <a:pt x="1615" y="142"/>
                  </a:cubicBezTo>
                  <a:cubicBezTo>
                    <a:pt x="1176" y="283"/>
                    <a:pt x="785" y="596"/>
                    <a:pt x="534" y="988"/>
                  </a:cubicBezTo>
                  <a:cubicBezTo>
                    <a:pt x="283" y="1380"/>
                    <a:pt x="158" y="1819"/>
                    <a:pt x="79" y="2242"/>
                  </a:cubicBezTo>
                  <a:cubicBezTo>
                    <a:pt x="17" y="2665"/>
                    <a:pt x="1" y="3104"/>
                    <a:pt x="17" y="3527"/>
                  </a:cubicBezTo>
                  <a:lnTo>
                    <a:pt x="17" y="3543"/>
                  </a:lnTo>
                  <a:cubicBezTo>
                    <a:pt x="48" y="3716"/>
                    <a:pt x="79" y="3841"/>
                    <a:pt x="126" y="3982"/>
                  </a:cubicBezTo>
                  <a:cubicBezTo>
                    <a:pt x="173" y="4107"/>
                    <a:pt x="220" y="4248"/>
                    <a:pt x="283" y="4374"/>
                  </a:cubicBezTo>
                  <a:cubicBezTo>
                    <a:pt x="393" y="4640"/>
                    <a:pt x="534" y="4875"/>
                    <a:pt x="706" y="5111"/>
                  </a:cubicBezTo>
                  <a:cubicBezTo>
                    <a:pt x="1051" y="5565"/>
                    <a:pt x="1490" y="5941"/>
                    <a:pt x="1976" y="6223"/>
                  </a:cubicBezTo>
                  <a:cubicBezTo>
                    <a:pt x="2101" y="6286"/>
                    <a:pt x="2227" y="6349"/>
                    <a:pt x="2352" y="6412"/>
                  </a:cubicBezTo>
                  <a:cubicBezTo>
                    <a:pt x="2493" y="6459"/>
                    <a:pt x="2587" y="6506"/>
                    <a:pt x="2713" y="6553"/>
                  </a:cubicBezTo>
                  <a:cubicBezTo>
                    <a:pt x="2932" y="6662"/>
                    <a:pt x="3151" y="6788"/>
                    <a:pt x="3355" y="6929"/>
                  </a:cubicBezTo>
                  <a:cubicBezTo>
                    <a:pt x="3559" y="7070"/>
                    <a:pt x="3747" y="7227"/>
                    <a:pt x="3857" y="7399"/>
                  </a:cubicBezTo>
                  <a:cubicBezTo>
                    <a:pt x="3920" y="7477"/>
                    <a:pt x="3967" y="7571"/>
                    <a:pt x="3967" y="7650"/>
                  </a:cubicBezTo>
                  <a:cubicBezTo>
                    <a:pt x="3981" y="7722"/>
                    <a:pt x="3969" y="7793"/>
                    <a:pt x="3943" y="7865"/>
                  </a:cubicBezTo>
                  <a:lnTo>
                    <a:pt x="3943" y="7865"/>
                  </a:lnTo>
                  <a:cubicBezTo>
                    <a:pt x="3622" y="8233"/>
                    <a:pt x="3317" y="8616"/>
                    <a:pt x="3026" y="9013"/>
                  </a:cubicBezTo>
                  <a:cubicBezTo>
                    <a:pt x="2744" y="9405"/>
                    <a:pt x="2477" y="9829"/>
                    <a:pt x="2227" y="10252"/>
                  </a:cubicBezTo>
                  <a:cubicBezTo>
                    <a:pt x="1976" y="10691"/>
                    <a:pt x="1756" y="11129"/>
                    <a:pt x="1584" y="11600"/>
                  </a:cubicBezTo>
                  <a:cubicBezTo>
                    <a:pt x="1412" y="12070"/>
                    <a:pt x="1286" y="12572"/>
                    <a:pt x="1286" y="13073"/>
                  </a:cubicBezTo>
                  <a:lnTo>
                    <a:pt x="1396" y="13073"/>
                  </a:lnTo>
                  <a:cubicBezTo>
                    <a:pt x="1427" y="12838"/>
                    <a:pt x="1474" y="12603"/>
                    <a:pt x="1553" y="12368"/>
                  </a:cubicBezTo>
                  <a:cubicBezTo>
                    <a:pt x="1615" y="12133"/>
                    <a:pt x="1709" y="11913"/>
                    <a:pt x="1803" y="11694"/>
                  </a:cubicBezTo>
                  <a:cubicBezTo>
                    <a:pt x="2007" y="11255"/>
                    <a:pt x="2242" y="10832"/>
                    <a:pt x="2509" y="10440"/>
                  </a:cubicBezTo>
                  <a:cubicBezTo>
                    <a:pt x="2775" y="10032"/>
                    <a:pt x="3057" y="9640"/>
                    <a:pt x="3371" y="9264"/>
                  </a:cubicBezTo>
                  <a:cubicBezTo>
                    <a:pt x="3669" y="8888"/>
                    <a:pt x="3982" y="8512"/>
                    <a:pt x="4311" y="8167"/>
                  </a:cubicBezTo>
                  <a:lnTo>
                    <a:pt x="4327" y="8151"/>
                  </a:lnTo>
                  <a:lnTo>
                    <a:pt x="4343" y="8120"/>
                  </a:lnTo>
                  <a:cubicBezTo>
                    <a:pt x="4437" y="7963"/>
                    <a:pt x="4484" y="7775"/>
                    <a:pt x="4452" y="7603"/>
                  </a:cubicBezTo>
                  <a:cubicBezTo>
                    <a:pt x="4437" y="7415"/>
                    <a:pt x="4374" y="7258"/>
                    <a:pt x="4280" y="7117"/>
                  </a:cubicBezTo>
                  <a:cubicBezTo>
                    <a:pt x="4108" y="6850"/>
                    <a:pt x="3888" y="6662"/>
                    <a:pt x="3653" y="6506"/>
                  </a:cubicBezTo>
                  <a:cubicBezTo>
                    <a:pt x="3418" y="6333"/>
                    <a:pt x="3183" y="6208"/>
                    <a:pt x="2948" y="6082"/>
                  </a:cubicBezTo>
                  <a:cubicBezTo>
                    <a:pt x="2822" y="6020"/>
                    <a:pt x="2681" y="5957"/>
                    <a:pt x="2572" y="5910"/>
                  </a:cubicBezTo>
                  <a:cubicBezTo>
                    <a:pt x="2462" y="5863"/>
                    <a:pt x="2352" y="5800"/>
                    <a:pt x="2242" y="5738"/>
                  </a:cubicBezTo>
                  <a:cubicBezTo>
                    <a:pt x="1819" y="5487"/>
                    <a:pt x="1443" y="5173"/>
                    <a:pt x="1161" y="4766"/>
                  </a:cubicBezTo>
                  <a:cubicBezTo>
                    <a:pt x="1020" y="4578"/>
                    <a:pt x="894" y="4358"/>
                    <a:pt x="800" y="4139"/>
                  </a:cubicBezTo>
                  <a:cubicBezTo>
                    <a:pt x="753" y="4029"/>
                    <a:pt x="706" y="3919"/>
                    <a:pt x="659" y="3810"/>
                  </a:cubicBezTo>
                  <a:cubicBezTo>
                    <a:pt x="628" y="3700"/>
                    <a:pt x="597" y="3559"/>
                    <a:pt x="581" y="3465"/>
                  </a:cubicBezTo>
                  <a:lnTo>
                    <a:pt x="581" y="3496"/>
                  </a:lnTo>
                  <a:cubicBezTo>
                    <a:pt x="565" y="3104"/>
                    <a:pt x="565" y="2697"/>
                    <a:pt x="628" y="2321"/>
                  </a:cubicBezTo>
                  <a:cubicBezTo>
                    <a:pt x="691" y="1944"/>
                    <a:pt x="800" y="1584"/>
                    <a:pt x="988" y="1270"/>
                  </a:cubicBezTo>
                  <a:cubicBezTo>
                    <a:pt x="1176" y="973"/>
                    <a:pt x="1443" y="737"/>
                    <a:pt x="1788" y="612"/>
                  </a:cubicBezTo>
                  <a:cubicBezTo>
                    <a:pt x="1945" y="549"/>
                    <a:pt x="2133" y="502"/>
                    <a:pt x="2305" y="487"/>
                  </a:cubicBezTo>
                  <a:lnTo>
                    <a:pt x="2587" y="487"/>
                  </a:lnTo>
                  <a:cubicBezTo>
                    <a:pt x="2644" y="487"/>
                    <a:pt x="2701" y="492"/>
                    <a:pt x="2755" y="500"/>
                  </a:cubicBezTo>
                  <a:lnTo>
                    <a:pt x="2755" y="500"/>
                  </a:lnTo>
                  <a:cubicBezTo>
                    <a:pt x="2792" y="548"/>
                    <a:pt x="2833" y="585"/>
                    <a:pt x="2869" y="612"/>
                  </a:cubicBezTo>
                  <a:cubicBezTo>
                    <a:pt x="2932" y="675"/>
                    <a:pt x="2995" y="722"/>
                    <a:pt x="3073" y="769"/>
                  </a:cubicBezTo>
                  <a:cubicBezTo>
                    <a:pt x="3198" y="847"/>
                    <a:pt x="3340" y="894"/>
                    <a:pt x="3481" y="941"/>
                  </a:cubicBezTo>
                  <a:cubicBezTo>
                    <a:pt x="3747" y="1035"/>
                    <a:pt x="4014" y="1098"/>
                    <a:pt x="4280" y="1161"/>
                  </a:cubicBezTo>
                  <a:cubicBezTo>
                    <a:pt x="4829" y="1270"/>
                    <a:pt x="5362" y="1333"/>
                    <a:pt x="5910" y="1380"/>
                  </a:cubicBezTo>
                  <a:cubicBezTo>
                    <a:pt x="6443" y="1427"/>
                    <a:pt x="6992" y="1458"/>
                    <a:pt x="7525" y="1474"/>
                  </a:cubicBezTo>
                  <a:cubicBezTo>
                    <a:pt x="8073" y="1505"/>
                    <a:pt x="8606" y="1505"/>
                    <a:pt x="9155" y="1505"/>
                  </a:cubicBezTo>
                  <a:lnTo>
                    <a:pt x="9155" y="1443"/>
                  </a:lnTo>
                  <a:cubicBezTo>
                    <a:pt x="8888" y="1411"/>
                    <a:pt x="8622" y="1396"/>
                    <a:pt x="8355" y="1364"/>
                  </a:cubicBezTo>
                  <a:cubicBezTo>
                    <a:pt x="8089" y="1333"/>
                    <a:pt x="7807" y="1317"/>
                    <a:pt x="7540" y="1286"/>
                  </a:cubicBezTo>
                  <a:cubicBezTo>
                    <a:pt x="7007" y="1223"/>
                    <a:pt x="6474" y="1145"/>
                    <a:pt x="5941" y="1067"/>
                  </a:cubicBezTo>
                  <a:cubicBezTo>
                    <a:pt x="5424" y="988"/>
                    <a:pt x="4891" y="894"/>
                    <a:pt x="4374" y="769"/>
                  </a:cubicBezTo>
                  <a:cubicBezTo>
                    <a:pt x="4123" y="706"/>
                    <a:pt x="3872" y="628"/>
                    <a:pt x="3622" y="534"/>
                  </a:cubicBezTo>
                  <a:cubicBezTo>
                    <a:pt x="3512" y="487"/>
                    <a:pt x="3402" y="440"/>
                    <a:pt x="3308" y="377"/>
                  </a:cubicBezTo>
                  <a:cubicBezTo>
                    <a:pt x="3214" y="314"/>
                    <a:pt x="3136" y="236"/>
                    <a:pt x="3120" y="204"/>
                  </a:cubicBezTo>
                  <a:lnTo>
                    <a:pt x="3104" y="95"/>
                  </a:lnTo>
                  <a:lnTo>
                    <a:pt x="2963" y="63"/>
                  </a:lnTo>
                  <a:cubicBezTo>
                    <a:pt x="2838" y="32"/>
                    <a:pt x="2728" y="16"/>
                    <a:pt x="261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63"/>
            <p:cNvSpPr/>
            <p:nvPr/>
          </p:nvSpPr>
          <p:spPr>
            <a:xfrm>
              <a:off x="1717650" y="3130800"/>
              <a:ext cx="1127800" cy="416975"/>
            </a:xfrm>
            <a:custGeom>
              <a:avLst/>
              <a:gdLst/>
              <a:ahLst/>
              <a:cxnLst/>
              <a:rect l="l" t="t" r="r" b="b"/>
              <a:pathLst>
                <a:path w="45112" h="16679" extrusionOk="0">
                  <a:moveTo>
                    <a:pt x="44861" y="1"/>
                  </a:moveTo>
                  <a:cubicBezTo>
                    <a:pt x="44547" y="4217"/>
                    <a:pt x="42134" y="7885"/>
                    <a:pt x="37854" y="10628"/>
                  </a:cubicBezTo>
                  <a:cubicBezTo>
                    <a:pt x="33152" y="13638"/>
                    <a:pt x="26334" y="15534"/>
                    <a:pt x="17619" y="16255"/>
                  </a:cubicBezTo>
                  <a:cubicBezTo>
                    <a:pt x="16357" y="16359"/>
                    <a:pt x="15157" y="16410"/>
                    <a:pt x="14019" y="16410"/>
                  </a:cubicBezTo>
                  <a:cubicBezTo>
                    <a:pt x="8613" y="16410"/>
                    <a:pt x="4642" y="15248"/>
                    <a:pt x="2415" y="12995"/>
                  </a:cubicBezTo>
                  <a:cubicBezTo>
                    <a:pt x="283" y="10832"/>
                    <a:pt x="503" y="8371"/>
                    <a:pt x="503" y="8340"/>
                  </a:cubicBezTo>
                  <a:lnTo>
                    <a:pt x="236" y="8324"/>
                  </a:lnTo>
                  <a:lnTo>
                    <a:pt x="236" y="8324"/>
                  </a:lnTo>
                  <a:cubicBezTo>
                    <a:pt x="236" y="8418"/>
                    <a:pt x="1" y="10910"/>
                    <a:pt x="2227" y="13183"/>
                  </a:cubicBezTo>
                  <a:cubicBezTo>
                    <a:pt x="4515" y="15503"/>
                    <a:pt x="8434" y="16678"/>
                    <a:pt x="13904" y="16678"/>
                  </a:cubicBezTo>
                  <a:cubicBezTo>
                    <a:pt x="15080" y="16678"/>
                    <a:pt x="16334" y="16631"/>
                    <a:pt x="17650" y="16522"/>
                  </a:cubicBezTo>
                  <a:cubicBezTo>
                    <a:pt x="26397" y="15801"/>
                    <a:pt x="33246" y="13888"/>
                    <a:pt x="37996" y="10847"/>
                  </a:cubicBezTo>
                  <a:cubicBezTo>
                    <a:pt x="42337" y="8057"/>
                    <a:pt x="44814" y="4311"/>
                    <a:pt x="45112" y="17"/>
                  </a:cubicBezTo>
                  <a:lnTo>
                    <a:pt x="44861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63"/>
            <p:cNvSpPr/>
            <p:nvPr/>
          </p:nvSpPr>
          <p:spPr>
            <a:xfrm rot="-839590">
              <a:off x="1608637" y="2217158"/>
              <a:ext cx="286843" cy="444389"/>
            </a:xfrm>
            <a:custGeom>
              <a:avLst/>
              <a:gdLst/>
              <a:ahLst/>
              <a:cxnLst/>
              <a:rect l="l" t="t" r="r" b="b"/>
              <a:pathLst>
                <a:path w="11474" h="17776" extrusionOk="0">
                  <a:moveTo>
                    <a:pt x="11254" y="1"/>
                  </a:moveTo>
                  <a:cubicBezTo>
                    <a:pt x="8966" y="3731"/>
                    <a:pt x="6427" y="6693"/>
                    <a:pt x="4389" y="9060"/>
                  </a:cubicBezTo>
                  <a:cubicBezTo>
                    <a:pt x="3057" y="10612"/>
                    <a:pt x="2007" y="11835"/>
                    <a:pt x="1442" y="12806"/>
                  </a:cubicBezTo>
                  <a:cubicBezTo>
                    <a:pt x="0" y="15267"/>
                    <a:pt x="3041" y="17744"/>
                    <a:pt x="3072" y="17775"/>
                  </a:cubicBezTo>
                  <a:lnTo>
                    <a:pt x="3245" y="17571"/>
                  </a:lnTo>
                  <a:cubicBezTo>
                    <a:pt x="3213" y="17540"/>
                    <a:pt x="345" y="15205"/>
                    <a:pt x="1677" y="12932"/>
                  </a:cubicBezTo>
                  <a:cubicBezTo>
                    <a:pt x="2226" y="11991"/>
                    <a:pt x="3260" y="10769"/>
                    <a:pt x="4593" y="9233"/>
                  </a:cubicBezTo>
                  <a:cubicBezTo>
                    <a:pt x="6630" y="6850"/>
                    <a:pt x="9185" y="3888"/>
                    <a:pt x="11474" y="126"/>
                  </a:cubicBezTo>
                  <a:lnTo>
                    <a:pt x="1125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63"/>
            <p:cNvSpPr/>
            <p:nvPr/>
          </p:nvSpPr>
          <p:spPr>
            <a:xfrm rot="715001">
              <a:off x="1975482" y="1489284"/>
              <a:ext cx="484775" cy="594106"/>
            </a:xfrm>
            <a:custGeom>
              <a:avLst/>
              <a:gdLst/>
              <a:ahLst/>
              <a:cxnLst/>
              <a:rect l="l" t="t" r="r" b="b"/>
              <a:pathLst>
                <a:path w="19390" h="23763" extrusionOk="0">
                  <a:moveTo>
                    <a:pt x="19295" y="0"/>
                  </a:moveTo>
                  <a:cubicBezTo>
                    <a:pt x="11427" y="2586"/>
                    <a:pt x="6599" y="8903"/>
                    <a:pt x="3934" y="13731"/>
                  </a:cubicBezTo>
                  <a:cubicBezTo>
                    <a:pt x="1050" y="18966"/>
                    <a:pt x="0" y="23653"/>
                    <a:pt x="0" y="23700"/>
                  </a:cubicBezTo>
                  <a:lnTo>
                    <a:pt x="251" y="23762"/>
                  </a:lnTo>
                  <a:cubicBezTo>
                    <a:pt x="298" y="23574"/>
                    <a:pt x="4452" y="5157"/>
                    <a:pt x="19389" y="251"/>
                  </a:cubicBezTo>
                  <a:lnTo>
                    <a:pt x="1929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63"/>
            <p:cNvSpPr/>
            <p:nvPr/>
          </p:nvSpPr>
          <p:spPr>
            <a:xfrm>
              <a:off x="2568000" y="3447425"/>
              <a:ext cx="240625" cy="704600"/>
            </a:xfrm>
            <a:custGeom>
              <a:avLst/>
              <a:gdLst/>
              <a:ahLst/>
              <a:cxnLst/>
              <a:rect l="l" t="t" r="r" b="b"/>
              <a:pathLst>
                <a:path w="9625" h="28184" extrusionOk="0">
                  <a:moveTo>
                    <a:pt x="220" y="1"/>
                  </a:moveTo>
                  <a:lnTo>
                    <a:pt x="0" y="142"/>
                  </a:lnTo>
                  <a:cubicBezTo>
                    <a:pt x="94" y="283"/>
                    <a:pt x="9358" y="15017"/>
                    <a:pt x="9311" y="28183"/>
                  </a:cubicBezTo>
                  <a:lnTo>
                    <a:pt x="9562" y="28183"/>
                  </a:lnTo>
                  <a:cubicBezTo>
                    <a:pt x="9624" y="14954"/>
                    <a:pt x="314" y="142"/>
                    <a:pt x="22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73" name="Google Shape;673;p63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4516157">
            <a:off x="-35621" y="585476"/>
            <a:ext cx="2506140" cy="2506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63"/>
          <p:cNvPicPr preferRelativeResize="0"/>
          <p:nvPr/>
        </p:nvPicPr>
        <p:blipFill rotWithShape="1">
          <a:blip r:embed="rId4">
            <a:alphaModFix amt="75000"/>
          </a:blip>
          <a:srcRect/>
          <a:stretch>
            <a:fillRect/>
          </a:stretch>
        </p:blipFill>
        <p:spPr>
          <a:xfrm rot="-487108">
            <a:off x="770444" y="3472066"/>
            <a:ext cx="413344" cy="413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63"/>
          <p:cNvPicPr preferRelativeResize="0"/>
          <p:nvPr/>
        </p:nvPicPr>
        <p:blipFill rotWithShape="1">
          <a:blip r:embed="rId5">
            <a:alphaModFix amt="84000"/>
          </a:blip>
          <a:srcRect/>
          <a:stretch>
            <a:fillRect/>
          </a:stretch>
        </p:blipFill>
        <p:spPr>
          <a:xfrm rot="-487123">
            <a:off x="132463" y="2304486"/>
            <a:ext cx="1283301" cy="1283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63"/>
          <p:cNvPicPr preferRelativeResize="0"/>
          <p:nvPr/>
        </p:nvPicPr>
        <p:blipFill rotWithShape="1">
          <a:blip r:embed="rId6">
            <a:alphaModFix amt="60000"/>
          </a:blip>
          <a:srcRect/>
          <a:stretch>
            <a:fillRect/>
          </a:stretch>
        </p:blipFill>
        <p:spPr>
          <a:xfrm rot="-487117">
            <a:off x="3152180" y="1675731"/>
            <a:ext cx="223202" cy="223203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63">
            <a:hlinkClick r:id="rId7" action="ppaction://hlinksldjump"/>
          </p:cNvPr>
          <p:cNvSpPr/>
          <p:nvPr/>
        </p:nvSpPr>
        <p:spPr>
          <a:xfrm>
            <a:off x="4459398" y="134651"/>
            <a:ext cx="225209" cy="207616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63">
            <a:hlinkClick r:id="" action="ppaction://hlinkshowjump?jump=nextslide"/>
          </p:cNvPr>
          <p:cNvSpPr/>
          <p:nvPr/>
        </p:nvSpPr>
        <p:spPr>
          <a:xfrm>
            <a:off x="4868757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63">
            <a:hlinkClick r:id="" action="ppaction://hlinkshowjump?jump=nextslide"/>
          </p:cNvPr>
          <p:cNvSpPr/>
          <p:nvPr/>
        </p:nvSpPr>
        <p:spPr>
          <a:xfrm flipH="1">
            <a:off x="4107432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2376" y="1205129"/>
            <a:ext cx="5793348" cy="32587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Google Shape;684;p64"/>
          <p:cNvPicPr preferRelativeResize="0"/>
          <p:nvPr/>
        </p:nvPicPr>
        <p:blipFill rotWithShape="1">
          <a:blip r:embed="rId3">
            <a:alphaModFix amt="60000"/>
          </a:blip>
          <a:srcRect/>
          <a:stretch>
            <a:fillRect/>
          </a:stretch>
        </p:blipFill>
        <p:spPr>
          <a:xfrm rot="-487117">
            <a:off x="7123241" y="4109069"/>
            <a:ext cx="223202" cy="22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64"/>
          <p:cNvPicPr preferRelativeResize="0"/>
          <p:nvPr/>
        </p:nvPicPr>
        <p:blipFill rotWithShape="1">
          <a:blip r:embed="rId4">
            <a:alphaModFix amt="60000"/>
          </a:blip>
          <a:srcRect/>
          <a:stretch>
            <a:fillRect/>
          </a:stretch>
        </p:blipFill>
        <p:spPr>
          <a:xfrm rot="-487117">
            <a:off x="1527591" y="733344"/>
            <a:ext cx="223202" cy="22320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-182880" y="0"/>
            <a:ext cx="8058912" cy="841800"/>
          </a:xfrm>
        </p:spPr>
        <p:txBody>
          <a:bodyPr/>
          <a:lstStyle/>
          <a:p>
            <a:r>
              <a:rPr lang="en-US" altLang="zh-CN" dirty="0"/>
              <a:t>The 19</a:t>
            </a:r>
            <a:r>
              <a:rPr lang="en-US" altLang="zh-CN" baseline="30000" dirty="0"/>
              <a:t>th</a:t>
            </a:r>
            <a:r>
              <a:rPr lang="en-US" altLang="zh-CN" dirty="0"/>
              <a:t> CPC National Congress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71191"/>
            <a:ext cx="3664178" cy="28188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846576" y="2290852"/>
            <a:ext cx="44522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dk2"/>
              </a:buClr>
              <a:buSzPts val="3600"/>
            </a:pPr>
            <a:r>
              <a:rPr lang="en-US" altLang="zh-CN" sz="1800" b="1" dirty="0">
                <a:solidFill>
                  <a:srgbClr val="FFC000"/>
                </a:solidFill>
                <a:latin typeface="DM Serif Text"/>
                <a:sym typeface="DM Serif Text"/>
              </a:rPr>
              <a:t>Strengthen the construction of the social psychological service system and cultivate a self-respecting, self-confident, rational, peaceful, and positive social mentality</a:t>
            </a:r>
            <a:endParaRPr lang="zh-CN" altLang="en-US" sz="1800" b="1" dirty="0">
              <a:solidFill>
                <a:srgbClr val="FFC000"/>
              </a:solidFill>
              <a:latin typeface="DM Serif Text"/>
              <a:sym typeface="DM Serif Tex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965304" y="4206386"/>
            <a:ext cx="5627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DM Serif Text"/>
                <a:sym typeface="DM Serif Text"/>
              </a:rPr>
              <a:t>Necessary and Imperative!</a:t>
            </a:r>
            <a:endParaRPr lang="zh-CN" altLang="en-US" sz="3200" b="1" dirty="0">
              <a:solidFill>
                <a:srgbClr val="FF0000"/>
              </a:solidFill>
              <a:latin typeface="DM Serif Text"/>
              <a:sym typeface="DM Serif Tex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Google Shape;801;p70"/>
          <p:cNvPicPr preferRelativeResize="0"/>
          <p:nvPr/>
        </p:nvPicPr>
        <p:blipFill rotWithShape="1">
          <a:blip r:embed="rId3"/>
          <a:srcRect l="15266" t="3832" r="9641" b="5125"/>
          <a:stretch>
            <a:fillRect/>
          </a:stretch>
        </p:blipFill>
        <p:spPr>
          <a:xfrm>
            <a:off x="7387226" y="2061101"/>
            <a:ext cx="1043675" cy="10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70"/>
          <p:cNvSpPr txBox="1">
            <a:spLocks noGrp="1"/>
          </p:cNvSpPr>
          <p:nvPr>
            <p:ph type="title"/>
          </p:nvPr>
        </p:nvSpPr>
        <p:spPr>
          <a:xfrm>
            <a:off x="4274615" y="1871350"/>
            <a:ext cx="2867400" cy="14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</a:t>
            </a:r>
            <a:r>
              <a:rPr lang="en-US" altLang="en-GB" dirty="0"/>
              <a:t>Methods</a:t>
            </a:r>
            <a:r>
              <a:rPr lang="en-GB" dirty="0"/>
              <a:t> </a:t>
            </a:r>
            <a:endParaRPr dirty="0"/>
          </a:p>
        </p:txBody>
      </p:sp>
      <p:sp>
        <p:nvSpPr>
          <p:cNvPr id="803" name="Google Shape;803;p70"/>
          <p:cNvSpPr txBox="1">
            <a:spLocks noGrp="1"/>
          </p:cNvSpPr>
          <p:nvPr>
            <p:ph type="subTitle" idx="1"/>
          </p:nvPr>
        </p:nvSpPr>
        <p:spPr>
          <a:xfrm>
            <a:off x="4273980" y="3082060"/>
            <a:ext cx="2867400" cy="4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Made by :</a:t>
            </a:r>
            <a:r>
              <a:rPr lang="zh-CN" altLang="en-US"/>
              <a:t>郑章庆</a:t>
            </a:r>
          </a:p>
        </p:txBody>
      </p:sp>
      <p:sp>
        <p:nvSpPr>
          <p:cNvPr id="804" name="Google Shape;804;p70"/>
          <p:cNvSpPr txBox="1">
            <a:spLocks noGrp="1"/>
          </p:cNvSpPr>
          <p:nvPr>
            <p:ph type="title" idx="2"/>
          </p:nvPr>
        </p:nvSpPr>
        <p:spPr>
          <a:xfrm>
            <a:off x="7410763" y="2150825"/>
            <a:ext cx="996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</a:p>
        </p:txBody>
      </p:sp>
      <p:pic>
        <p:nvPicPr>
          <p:cNvPr id="805" name="Google Shape;805;p70"/>
          <p:cNvPicPr preferRelativeResize="0"/>
          <p:nvPr/>
        </p:nvPicPr>
        <p:blipFill rotWithShape="1">
          <a:blip r:embed="rId4">
            <a:alphaModFix amt="60000"/>
          </a:blip>
          <a:srcRect/>
          <a:stretch>
            <a:fillRect/>
          </a:stretch>
        </p:blipFill>
        <p:spPr>
          <a:xfrm rot="-487117">
            <a:off x="4460393" y="1364606"/>
            <a:ext cx="223202" cy="223203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70">
            <a:hlinkClick r:id="rId5" action="ppaction://hlinksldjump"/>
          </p:cNvPr>
          <p:cNvSpPr/>
          <p:nvPr/>
        </p:nvSpPr>
        <p:spPr>
          <a:xfrm>
            <a:off x="4459398" y="134651"/>
            <a:ext cx="225209" cy="207616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70">
            <a:hlinkClick r:id="" action="ppaction://hlinkshowjump?jump=nextslide"/>
          </p:cNvPr>
          <p:cNvSpPr/>
          <p:nvPr/>
        </p:nvSpPr>
        <p:spPr>
          <a:xfrm>
            <a:off x="4868757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70">
            <a:hlinkClick r:id="" action="ppaction://hlinkshowjump?jump=nextslide"/>
          </p:cNvPr>
          <p:cNvSpPr/>
          <p:nvPr/>
        </p:nvSpPr>
        <p:spPr>
          <a:xfrm flipH="1">
            <a:off x="4107432" y="18007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9" name="Google Shape;809;p70"/>
          <p:cNvGrpSpPr/>
          <p:nvPr/>
        </p:nvGrpSpPr>
        <p:grpSpPr>
          <a:xfrm>
            <a:off x="1435033" y="1529175"/>
            <a:ext cx="1907004" cy="5895767"/>
            <a:chOff x="2144825" y="1916833"/>
            <a:chExt cx="1043676" cy="3226668"/>
          </a:xfrm>
        </p:grpSpPr>
        <p:sp>
          <p:nvSpPr>
            <p:cNvPr id="810" name="Google Shape;810;p70"/>
            <p:cNvSpPr/>
            <p:nvPr/>
          </p:nvSpPr>
          <p:spPr>
            <a:xfrm>
              <a:off x="2472929" y="1916833"/>
              <a:ext cx="715571" cy="1422331"/>
            </a:xfrm>
            <a:custGeom>
              <a:avLst/>
              <a:gdLst/>
              <a:ahLst/>
              <a:cxnLst/>
              <a:rect l="l" t="t" r="r" b="b"/>
              <a:pathLst>
                <a:path w="16647" h="33089" extrusionOk="0">
                  <a:moveTo>
                    <a:pt x="9437" y="0"/>
                  </a:moveTo>
                  <a:cubicBezTo>
                    <a:pt x="9719" y="1035"/>
                    <a:pt x="10079" y="2148"/>
                    <a:pt x="10236" y="3214"/>
                  </a:cubicBezTo>
                  <a:cubicBezTo>
                    <a:pt x="10220" y="4029"/>
                    <a:pt x="10001" y="4844"/>
                    <a:pt x="10032" y="5690"/>
                  </a:cubicBezTo>
                  <a:cubicBezTo>
                    <a:pt x="10064" y="5988"/>
                    <a:pt x="10189" y="6270"/>
                    <a:pt x="10330" y="6521"/>
                  </a:cubicBezTo>
                  <a:cubicBezTo>
                    <a:pt x="11130" y="6505"/>
                    <a:pt x="11898" y="6255"/>
                    <a:pt x="12619" y="5925"/>
                  </a:cubicBezTo>
                  <a:lnTo>
                    <a:pt x="12636" y="5917"/>
                  </a:lnTo>
                  <a:lnTo>
                    <a:pt x="12636" y="5917"/>
                  </a:lnTo>
                  <a:cubicBezTo>
                    <a:pt x="12131" y="6547"/>
                    <a:pt x="11318" y="6805"/>
                    <a:pt x="10550" y="6897"/>
                  </a:cubicBezTo>
                  <a:lnTo>
                    <a:pt x="10644" y="7023"/>
                  </a:lnTo>
                  <a:cubicBezTo>
                    <a:pt x="11553" y="8088"/>
                    <a:pt x="12572" y="9045"/>
                    <a:pt x="13684" y="9891"/>
                  </a:cubicBezTo>
                  <a:cubicBezTo>
                    <a:pt x="14421" y="10424"/>
                    <a:pt x="15205" y="10941"/>
                    <a:pt x="15848" y="11584"/>
                  </a:cubicBezTo>
                  <a:cubicBezTo>
                    <a:pt x="16161" y="11897"/>
                    <a:pt x="16412" y="12258"/>
                    <a:pt x="16396" y="12712"/>
                  </a:cubicBezTo>
                  <a:cubicBezTo>
                    <a:pt x="16365" y="13371"/>
                    <a:pt x="16004" y="14013"/>
                    <a:pt x="15612" y="14515"/>
                  </a:cubicBezTo>
                  <a:cubicBezTo>
                    <a:pt x="15174" y="15016"/>
                    <a:pt x="14233" y="15267"/>
                    <a:pt x="14139" y="16020"/>
                  </a:cubicBezTo>
                  <a:cubicBezTo>
                    <a:pt x="14123" y="16537"/>
                    <a:pt x="14358" y="16991"/>
                    <a:pt x="14719" y="17352"/>
                  </a:cubicBezTo>
                  <a:cubicBezTo>
                    <a:pt x="14876" y="17493"/>
                    <a:pt x="15064" y="17618"/>
                    <a:pt x="15158" y="17822"/>
                  </a:cubicBezTo>
                  <a:cubicBezTo>
                    <a:pt x="15471" y="18465"/>
                    <a:pt x="14876" y="19029"/>
                    <a:pt x="14405" y="19405"/>
                  </a:cubicBezTo>
                  <a:cubicBezTo>
                    <a:pt x="13778" y="19876"/>
                    <a:pt x="12995" y="20158"/>
                    <a:pt x="12556" y="20847"/>
                  </a:cubicBezTo>
                  <a:cubicBezTo>
                    <a:pt x="12509" y="20941"/>
                    <a:pt x="12572" y="21067"/>
                    <a:pt x="12681" y="21082"/>
                  </a:cubicBezTo>
                  <a:cubicBezTo>
                    <a:pt x="12854" y="21082"/>
                    <a:pt x="12963" y="21004"/>
                    <a:pt x="13105" y="21004"/>
                  </a:cubicBezTo>
                  <a:cubicBezTo>
                    <a:pt x="13212" y="20992"/>
                    <a:pt x="13323" y="20984"/>
                    <a:pt x="13433" y="20984"/>
                  </a:cubicBezTo>
                  <a:cubicBezTo>
                    <a:pt x="13756" y="20984"/>
                    <a:pt x="14078" y="21052"/>
                    <a:pt x="14311" y="21286"/>
                  </a:cubicBezTo>
                  <a:cubicBezTo>
                    <a:pt x="14468" y="21427"/>
                    <a:pt x="14625" y="21600"/>
                    <a:pt x="14750" y="21788"/>
                  </a:cubicBezTo>
                  <a:cubicBezTo>
                    <a:pt x="15001" y="22117"/>
                    <a:pt x="14985" y="22760"/>
                    <a:pt x="14547" y="22932"/>
                  </a:cubicBezTo>
                  <a:cubicBezTo>
                    <a:pt x="14092" y="22979"/>
                    <a:pt x="13700" y="23308"/>
                    <a:pt x="13622" y="23763"/>
                  </a:cubicBezTo>
                  <a:cubicBezTo>
                    <a:pt x="13496" y="24452"/>
                    <a:pt x="13857" y="25158"/>
                    <a:pt x="13888" y="25847"/>
                  </a:cubicBezTo>
                  <a:cubicBezTo>
                    <a:pt x="13982" y="26741"/>
                    <a:pt x="13810" y="27681"/>
                    <a:pt x="13324" y="28434"/>
                  </a:cubicBezTo>
                  <a:cubicBezTo>
                    <a:pt x="12667" y="29426"/>
                    <a:pt x="11458" y="29539"/>
                    <a:pt x="10326" y="29539"/>
                  </a:cubicBezTo>
                  <a:cubicBezTo>
                    <a:pt x="10081" y="29539"/>
                    <a:pt x="9840" y="29534"/>
                    <a:pt x="9609" y="29531"/>
                  </a:cubicBezTo>
                  <a:cubicBezTo>
                    <a:pt x="8348" y="29508"/>
                    <a:pt x="7185" y="29415"/>
                    <a:pt x="6113" y="29415"/>
                  </a:cubicBezTo>
                  <a:cubicBezTo>
                    <a:pt x="3588" y="29415"/>
                    <a:pt x="1574" y="29931"/>
                    <a:pt x="1" y="33089"/>
                  </a:cubicBezTo>
                  <a:cubicBezTo>
                    <a:pt x="1448" y="30376"/>
                    <a:pt x="3080" y="29540"/>
                    <a:pt x="5764" y="29540"/>
                  </a:cubicBezTo>
                  <a:cubicBezTo>
                    <a:pt x="6104" y="29540"/>
                    <a:pt x="6460" y="29553"/>
                    <a:pt x="6835" y="29578"/>
                  </a:cubicBezTo>
                  <a:cubicBezTo>
                    <a:pt x="7935" y="29578"/>
                    <a:pt x="9069" y="29730"/>
                    <a:pt x="10187" y="29730"/>
                  </a:cubicBezTo>
                  <a:cubicBezTo>
                    <a:pt x="10931" y="29730"/>
                    <a:pt x="11669" y="29663"/>
                    <a:pt x="12383" y="29437"/>
                  </a:cubicBezTo>
                  <a:cubicBezTo>
                    <a:pt x="13794" y="28904"/>
                    <a:pt x="14249" y="27195"/>
                    <a:pt x="14108" y="25832"/>
                  </a:cubicBezTo>
                  <a:cubicBezTo>
                    <a:pt x="14061" y="25236"/>
                    <a:pt x="13888" y="24688"/>
                    <a:pt x="13826" y="24123"/>
                  </a:cubicBezTo>
                  <a:cubicBezTo>
                    <a:pt x="13778" y="23716"/>
                    <a:pt x="14029" y="23277"/>
                    <a:pt x="14437" y="23198"/>
                  </a:cubicBezTo>
                  <a:cubicBezTo>
                    <a:pt x="14860" y="23167"/>
                    <a:pt x="15142" y="22760"/>
                    <a:pt x="15158" y="22368"/>
                  </a:cubicBezTo>
                  <a:cubicBezTo>
                    <a:pt x="15174" y="22117"/>
                    <a:pt x="15095" y="21850"/>
                    <a:pt x="14954" y="21647"/>
                  </a:cubicBezTo>
                  <a:cubicBezTo>
                    <a:pt x="14672" y="21255"/>
                    <a:pt x="14311" y="20847"/>
                    <a:pt x="13794" y="20769"/>
                  </a:cubicBezTo>
                  <a:cubicBezTo>
                    <a:pt x="13660" y="20749"/>
                    <a:pt x="13491" y="20734"/>
                    <a:pt x="13322" y="20734"/>
                  </a:cubicBezTo>
                  <a:cubicBezTo>
                    <a:pt x="13186" y="20734"/>
                    <a:pt x="13051" y="20744"/>
                    <a:pt x="12933" y="20767"/>
                  </a:cubicBezTo>
                  <a:lnTo>
                    <a:pt x="12933" y="20767"/>
                  </a:lnTo>
                  <a:cubicBezTo>
                    <a:pt x="13216" y="20474"/>
                    <a:pt x="13608" y="20187"/>
                    <a:pt x="13967" y="20001"/>
                  </a:cubicBezTo>
                  <a:cubicBezTo>
                    <a:pt x="14750" y="19562"/>
                    <a:pt x="15863" y="18731"/>
                    <a:pt x="15377" y="17712"/>
                  </a:cubicBezTo>
                  <a:cubicBezTo>
                    <a:pt x="15283" y="17477"/>
                    <a:pt x="15079" y="17336"/>
                    <a:pt x="14891" y="17180"/>
                  </a:cubicBezTo>
                  <a:cubicBezTo>
                    <a:pt x="14735" y="17023"/>
                    <a:pt x="14609" y="16835"/>
                    <a:pt x="14531" y="16647"/>
                  </a:cubicBezTo>
                  <a:cubicBezTo>
                    <a:pt x="14327" y="16255"/>
                    <a:pt x="14311" y="15816"/>
                    <a:pt x="14688" y="15534"/>
                  </a:cubicBezTo>
                  <a:cubicBezTo>
                    <a:pt x="15032" y="15220"/>
                    <a:pt x="15456" y="15032"/>
                    <a:pt x="15785" y="14672"/>
                  </a:cubicBezTo>
                  <a:cubicBezTo>
                    <a:pt x="16224" y="14107"/>
                    <a:pt x="16600" y="13465"/>
                    <a:pt x="16631" y="12712"/>
                  </a:cubicBezTo>
                  <a:cubicBezTo>
                    <a:pt x="16647" y="12211"/>
                    <a:pt x="16349" y="11756"/>
                    <a:pt x="16004" y="11427"/>
                  </a:cubicBezTo>
                  <a:cubicBezTo>
                    <a:pt x="15346" y="10769"/>
                    <a:pt x="14562" y="10251"/>
                    <a:pt x="13810" y="9703"/>
                  </a:cubicBezTo>
                  <a:cubicBezTo>
                    <a:pt x="12753" y="8918"/>
                    <a:pt x="11755" y="8017"/>
                    <a:pt x="10885" y="7028"/>
                  </a:cubicBezTo>
                  <a:lnTo>
                    <a:pt x="10885" y="7028"/>
                  </a:lnTo>
                  <a:cubicBezTo>
                    <a:pt x="11606" y="6887"/>
                    <a:pt x="12335" y="6574"/>
                    <a:pt x="12775" y="5972"/>
                  </a:cubicBezTo>
                  <a:lnTo>
                    <a:pt x="12807" y="5941"/>
                  </a:lnTo>
                  <a:cubicBezTo>
                    <a:pt x="12807" y="5925"/>
                    <a:pt x="12822" y="5941"/>
                    <a:pt x="12838" y="5894"/>
                  </a:cubicBezTo>
                  <a:cubicBezTo>
                    <a:pt x="12876" y="5807"/>
                    <a:pt x="12794" y="5739"/>
                    <a:pt x="12711" y="5739"/>
                  </a:cubicBezTo>
                  <a:cubicBezTo>
                    <a:pt x="12690" y="5739"/>
                    <a:pt x="12669" y="5743"/>
                    <a:pt x="12650" y="5753"/>
                  </a:cubicBezTo>
                  <a:cubicBezTo>
                    <a:pt x="12603" y="5769"/>
                    <a:pt x="12478" y="5831"/>
                    <a:pt x="12415" y="5863"/>
                  </a:cubicBezTo>
                  <a:cubicBezTo>
                    <a:pt x="11785" y="6155"/>
                    <a:pt x="11110" y="6356"/>
                    <a:pt x="10404" y="6394"/>
                  </a:cubicBezTo>
                  <a:lnTo>
                    <a:pt x="10404" y="6394"/>
                  </a:lnTo>
                  <a:cubicBezTo>
                    <a:pt x="9825" y="5413"/>
                    <a:pt x="10345" y="4267"/>
                    <a:pt x="10299" y="3198"/>
                  </a:cubicBezTo>
                  <a:cubicBezTo>
                    <a:pt x="10111" y="2132"/>
                    <a:pt x="9735" y="1051"/>
                    <a:pt x="943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70"/>
            <p:cNvSpPr/>
            <p:nvPr/>
          </p:nvSpPr>
          <p:spPr>
            <a:xfrm>
              <a:off x="2443957" y="3339120"/>
              <a:ext cx="29015" cy="49906"/>
            </a:xfrm>
            <a:custGeom>
              <a:avLst/>
              <a:gdLst/>
              <a:ahLst/>
              <a:cxnLst/>
              <a:rect l="l" t="t" r="r" b="b"/>
              <a:pathLst>
                <a:path w="675" h="1161" extrusionOk="0">
                  <a:moveTo>
                    <a:pt x="675" y="1"/>
                  </a:moveTo>
                  <a:cubicBezTo>
                    <a:pt x="299" y="299"/>
                    <a:pt x="79" y="691"/>
                    <a:pt x="1" y="1161"/>
                  </a:cubicBezTo>
                  <a:cubicBezTo>
                    <a:pt x="377" y="879"/>
                    <a:pt x="612" y="471"/>
                    <a:pt x="67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70"/>
            <p:cNvSpPr/>
            <p:nvPr/>
          </p:nvSpPr>
          <p:spPr>
            <a:xfrm>
              <a:off x="2144825" y="3814835"/>
              <a:ext cx="240587" cy="1328666"/>
            </a:xfrm>
            <a:custGeom>
              <a:avLst/>
              <a:gdLst/>
              <a:ahLst/>
              <a:cxnLst/>
              <a:rect l="l" t="t" r="r" b="b"/>
              <a:pathLst>
                <a:path w="5597" h="30910" extrusionOk="0">
                  <a:moveTo>
                    <a:pt x="1646" y="0"/>
                  </a:moveTo>
                  <a:lnTo>
                    <a:pt x="1646" y="0"/>
                  </a:lnTo>
                  <a:cubicBezTo>
                    <a:pt x="0" y="2179"/>
                    <a:pt x="235" y="5157"/>
                    <a:pt x="800" y="7680"/>
                  </a:cubicBezTo>
                  <a:cubicBezTo>
                    <a:pt x="1145" y="8950"/>
                    <a:pt x="1223" y="10282"/>
                    <a:pt x="1317" y="11599"/>
                  </a:cubicBezTo>
                  <a:cubicBezTo>
                    <a:pt x="1395" y="12916"/>
                    <a:pt x="1458" y="14232"/>
                    <a:pt x="1568" y="15549"/>
                  </a:cubicBezTo>
                  <a:cubicBezTo>
                    <a:pt x="1756" y="18229"/>
                    <a:pt x="2853" y="20690"/>
                    <a:pt x="3496" y="23261"/>
                  </a:cubicBezTo>
                  <a:cubicBezTo>
                    <a:pt x="4123" y="25816"/>
                    <a:pt x="4530" y="28465"/>
                    <a:pt x="5596" y="30910"/>
                  </a:cubicBezTo>
                  <a:cubicBezTo>
                    <a:pt x="4640" y="28418"/>
                    <a:pt x="4279" y="25800"/>
                    <a:pt x="3700" y="23214"/>
                  </a:cubicBezTo>
                  <a:cubicBezTo>
                    <a:pt x="3104" y="20643"/>
                    <a:pt x="1991" y="18182"/>
                    <a:pt x="1819" y="15533"/>
                  </a:cubicBezTo>
                  <a:cubicBezTo>
                    <a:pt x="1646" y="13558"/>
                    <a:pt x="1599" y="11568"/>
                    <a:pt x="1380" y="9593"/>
                  </a:cubicBezTo>
                  <a:cubicBezTo>
                    <a:pt x="1317" y="8934"/>
                    <a:pt x="1176" y="8276"/>
                    <a:pt x="988" y="7633"/>
                  </a:cubicBezTo>
                  <a:cubicBezTo>
                    <a:pt x="392" y="5141"/>
                    <a:pt x="110" y="2226"/>
                    <a:pt x="164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13" name="Google Shape;813;p70"/>
          <p:cNvPicPr preferRelativeResize="0"/>
          <p:nvPr/>
        </p:nvPicPr>
        <p:blipFill>
          <a:blip r:embed="rId6"/>
          <a:stretch>
            <a:fillRect/>
          </a:stretch>
        </p:blipFill>
        <p:spPr>
          <a:xfrm flipH="1">
            <a:off x="583724" y="601097"/>
            <a:ext cx="2168550" cy="17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70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386147" y="2061100"/>
            <a:ext cx="1887500" cy="15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70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583733" y="3376138"/>
            <a:ext cx="690350" cy="5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DhlNDU0ZTE1M2EyZTFhZGIzMTUwZWY4NjA0Njk2NGEifQ=="/>
  <p:tag name="RESOURCE_RECORD_KEY" val="{&quot;13&quot;:[20482076,20209626,20482071],&quot;29&quot;:[20740302,20426310,20458324,20742483,20736376,20405949],&quot;8&quot;:[20469994]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6.88007874015747,&quot;left&quot;:47.15,&quot;top&quot;:104.74409448818896,&quot;width&quot;:641.85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6.88007874015747,&quot;left&quot;:47.15,&quot;top&quot;:104.74409448818896,&quot;width&quot;:641.85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6.88007874015747,&quot;left&quot;:47.15,&quot;top&quot;:104.74409448818896,&quot;width&quot;:641.85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6.88007874015747,&quot;left&quot;:47.15,&quot;top&quot;:104.74409448818896,&quot;width&quot;:641.85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6.88007874015747,&quot;left&quot;:47.15,&quot;top&quot;:104.74409448818896,&quot;width&quot;:641.85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6.88007874015747,&quot;left&quot;:47.15,&quot;top&quot;:104.74409448818896,&quot;width&quot;:641.85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6.88007874015747,&quot;left&quot;:47.15,&quot;top&quot;:104.74409448818896,&quot;width&quot;:641.85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6.88007874015747,&quot;left&quot;:47.15,&quot;top&quot;:104.74409448818896,&quot;width&quot;:641.85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4.89377424353552,&quot;left&quot;:56.1496062992126,&quot;top&quot;:114.77164190522308,&quot;width&quot;:607.7503937007874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4.89377424353552,&quot;left&quot;:56.1496062992126,&quot;top&quot;:114.77164190522308,&quot;width&quot;:607.7503937007874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6.88007874015747,&quot;left&quot;:47.15,&quot;top&quot;:104.74409448818896,&quot;width&quot;:641.85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4.89377424353552,&quot;left&quot;:56.1496062992126,&quot;top&quot;:114.77164190522308,&quot;width&quot;:607.7503937007874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4.89377424353552,&quot;left&quot;:56.1496062992126,&quot;top&quot;:114.77164190522308,&quot;width&quot;:607.7503937007874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4.89377424353552,&quot;left&quot;:56.1496062992126,&quot;top&quot;:114.77164190522308,&quot;width&quot;:607.7503937007874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4.89377424353552,&quot;left&quot;:56.1496062992126,&quot;top&quot;:114.77164190522308,&quot;width&quot;:607.7503937007874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4.89377424353552,&quot;left&quot;:56.1496062992126,&quot;top&quot;:114.77164190522308,&quot;width&quot;:607.7503937007874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4.89377424353552,&quot;left&quot;:56.1496062992126,&quot;top&quot;:114.77164190522308,&quot;width&quot;:607.7503937007874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4.89377424353552,&quot;left&quot;:56.1496062992126,&quot;top&quot;:114.77164190522308,&quot;width&quot;:607.7503937007874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4.89377424353552,&quot;left&quot;:56.1496062992126,&quot;top&quot;:114.77164190522308,&quot;width&quot;:607.7503937007874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4.89377424353552,&quot;left&quot;:56.1496062992126,&quot;top&quot;:114.77164190522308,&quot;width&quot;:607.7503937007874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4.89377424353552,&quot;left&quot;:56.1496062992126,&quot;top&quot;:114.77164190522308,&quot;width&quot;:607.7503937007874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6.88007874015747,&quot;left&quot;:47.15,&quot;top&quot;:104.74409448818896,&quot;width&quot;:641.85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4.89377424353552,&quot;left&quot;:56.1496062992126,&quot;top&quot;:114.77164190522308,&quot;width&quot;:607.7503937007874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4.89377424353552,&quot;left&quot;:56.1496062992126,&quot;top&quot;:114.77164190522308,&quot;width&quot;:607.7503937007874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4.89377424353552,&quot;left&quot;:56.1496062992126,&quot;top&quot;:114.77164190522308,&quot;width&quot;:607.7503937007874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4.89377424353552,&quot;left&quot;:56.1496062992126,&quot;top&quot;:114.77164190522308,&quot;width&quot;:607.7503937007874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4.89377424353552,&quot;left&quot;:56.1496062992126,&quot;top&quot;:114.77164190522308,&quot;width&quot;:607.7503937007874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4.89377424353552,&quot;left&quot;:56.1496062992126,&quot;top&quot;:114.77164190522308,&quot;width&quot;:607.7503937007874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4.89377424353552,&quot;left&quot;:56.1496062992126,&quot;top&quot;:114.77164190522308,&quot;width&quot;:607.7503937007874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4.89377424353552,&quot;left&quot;:56.1496062992126,&quot;top&quot;:114.77164190522308,&quot;width&quot;:607.7503937007874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4.89377424353552,&quot;left&quot;:56.1496062992126,&quot;top&quot;:114.77164190522308,&quot;width&quot;:607.7503937007874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4.89377424353552,&quot;left&quot;:56.1496062992126,&quot;top&quot;:114.77164190522308,&quot;width&quot;:607.7503937007874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6.88007874015747,&quot;left&quot;:47.15,&quot;top&quot;:104.74409448818896,&quot;width&quot;:641.85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4.89377424353552,&quot;left&quot;:56.1496062992126,&quot;top&quot;:114.77164190522308,&quot;width&quot;:607.7503937007874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4.89377424353552,&quot;left&quot;:56.1496062992126,&quot;top&quot;:114.77164190522308,&quot;width&quot;:607.7503937007874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4.89377424353552,&quot;left&quot;:56.1496062992126,&quot;top&quot;:114.77164190522308,&quot;width&quot;:607.7503937007874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4.89377424353552,&quot;left&quot;:56.1496062992126,&quot;top&quot;:114.77164190522308,&quot;width&quot;:607.7503937007874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4.89377424353552,&quot;left&quot;:56.1496062992126,&quot;top&quot;:114.77164190522308,&quot;width&quot;:607.7503937007874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4.89377424353552,&quot;left&quot;:56.1496062992126,&quot;top&quot;:114.77164190522308,&quot;width&quot;:607.7503937007874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4.89377424353552,&quot;left&quot;:56.1496062992126,&quot;top&quot;:114.77164190522308,&quot;width&quot;:607.7503937007874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4.89377424353552,&quot;left&quot;:56.1496062992126,&quot;top&quot;:114.77164190522308,&quot;width&quot;:607.7503937007874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4.89377424353552,&quot;left&quot;:56.1496062992126,&quot;top&quot;:114.77164190522308,&quot;width&quot;:607.7503937007874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4.89377424353552,&quot;left&quot;:56.1496062992126,&quot;top&quot;:114.77164190522308,&quot;width&quot;:607.7503937007874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6.88007874015747,&quot;left&quot;:47.15,&quot;top&quot;:104.74409448818896,&quot;width&quot;:641.85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4.89377424353552,&quot;left&quot;:56.1496062992126,&quot;top&quot;:114.77164190522308,&quot;width&quot;:607.7503937007874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4.89377424353552,&quot;left&quot;:56.1496062992126,&quot;top&quot;:114.77164190522308,&quot;width&quot;:607.7503937007874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4.89377424353552,&quot;left&quot;:56.1496062992126,&quot;top&quot;:114.77164190522308,&quot;width&quot;:607.7503937007874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4.89377424353552,&quot;left&quot;:56.1496062992126,&quot;top&quot;:114.77164190522308,&quot;width&quot;:607.7503937007874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4.89377424353552,&quot;left&quot;:56.1496062992126,&quot;top&quot;:114.77164190522308,&quot;width&quot;:607.7503937007874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4.89377424353552,&quot;left&quot;:56.1496062992126,&quot;top&quot;:114.77164190522308,&quot;width&quot;:607.7503937007874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4.89377424353552,&quot;left&quot;:56.1496062992126,&quot;top&quot;:114.77164190522308,&quot;width&quot;:607.7503937007874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4.89377424353552,&quot;left&quot;:56.1496062992126,&quot;top&quot;:114.77164190522308,&quot;width&quot;:607.7503937007874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4.89377424353552,&quot;left&quot;:56.1496062992126,&quot;top&quot;:114.77164190522308,&quot;width&quot;:607.7503937007874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384*246"/>
  <p:tag name="TABLE_ENDDRAG_RECT" val="168*80*384*24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6.88007874015747,&quot;left&quot;:47.15,&quot;top&quot;:104.74409448818896,&quot;width&quot;:641.85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6.88007874015747,&quot;left&quot;:47.15,&quot;top&quot;:104.74409448818896,&quot;width&quot;:641.85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6.88007874015747,&quot;left&quot;:47.15,&quot;top&quot;:104.74409448818896,&quot;width&quot;:641.85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6.88007874015747,&quot;left&quot;:47.15,&quot;top&quot;:104.74409448818896,&quot;width&quot;:641.85}"/>
</p:tagLst>
</file>

<file path=ppt/theme/theme1.xml><?xml version="1.0" encoding="utf-8"?>
<a:theme xmlns:a="http://schemas.openxmlformats.org/drawingml/2006/main" name="Pastel Watercolor Mental Health Clinic by Slidesgo">
  <a:themeElements>
    <a:clrScheme name="Simple Light">
      <a:dk1>
        <a:srgbClr val="000000"/>
      </a:dk1>
      <a:lt1>
        <a:srgbClr val="F5F0EC"/>
      </a:lt1>
      <a:dk2>
        <a:srgbClr val="659DA9"/>
      </a:dk2>
      <a:lt2>
        <a:srgbClr val="EDCB69"/>
      </a:lt2>
      <a:accent1>
        <a:srgbClr val="385A9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package" Target="NULL"/></Relationships>
</file>

<file path=ppt/webExtensions/webExtension1.xml><?xml version="1.0" encoding="utf-8"?>
<wpswe:webExtension xmlns:wpswe="http://www.wps.cn/officeDocument/2018/webExtension">
  <wpswe:extSource id="dschart" version="1.0"/>
  <wpswe:properties>
    <wpswe:property key="DiscardFirstCodeChange" value="0"/>
    <wpswe:property key="autoSnapshot" value="0"/>
    <wpswe:property key="dschart" value="{&quot;dschart_data&quot;:{&quot;blockId&quot;:&quot;161243067184340517&quot;,&quot;chart_type&quot;:&quot;柱状图&quot;,&quot;classifty_type&quot;:[&quot;比较类&quot;],&quot;dataSrc&quot;:{&quot;data&quot;:[[[&quot;Level&quot;,&quot;Numbers&quot;],[&quot;Excellent(8-10)&quot;,&quot;23&quot;],[&quot;Good(6-8)&quot;,&quot;32&quot;],[&quot;Normal(3-6)&quot;,&quot;30&quot;],[&quot;Poor(1-3)&quot;,&quot;10&quot;]]],&quot;dataType&quot;:&quot;obejct-table&quot;,&quot;download&quot;:false,&quot;srcType&quot;:&quot;local&quot;,&quot;url&quot;:&quot;&quot;},&quot;function_type&quot;:[&quot;条形图&quot;],&quot;gif&quot;:&quot;//web.docer.wpscdn.cn/docer/ds-page/v2/images/154772011302084304.gif?imageView2/2/w/500/quality/90&quot;,&quot;isFree&quot;:&quot;0&quot;,&quot;label&quot;:&quot;&lt;e-basic-horizontal-bar-chart&gt;&quot;,&quot;projectId&quot;:&quot;154772011302084304&quot;,&quot;props&quot;:{&quot;animation&quot;:{&quot;duration&quot;:&quot;1.3&quot;,&quot;easeStyle&quot;:&quot;&quot;,&quot;endPause&quot;:&quot;1&quot;,&quot;moveOptions&quot;:[&quot;横向同步拉伸&quot;,&quot;横向分组拉伸&quot;,&quot;横向分类拉伸&quot;,&quot;按分组的百叶窗&quot;,&quot;百叶窗&quot;,&quot;按分类的百叶窗&quot;],&quot;moveStyle&quot;:&quot;横向同步拉伸&quot;,&quot;startDelay&quot;:&quot;0&quot;,&quot;transition&quot;:true},&quot;axis&quot;:{&quot;grid&quot;:{&quot;color&quot;:&quot;#e9e9e9&quot;,&quot;gridLineWidth&quot;:&quot;1&quot;,&quot;lineStyle&quot;:&quot;dashline&quot;,&quot;show&quot;:&quot;none&quot;},&quot;x&quot;:{&quot;axisColor&quot;:&quot;#bfbfbf&quot;,&quot;axisLineWidth&quot;:&quot;1&quot;,&quot;axisPositonChoice&quot;:&quot;下面&quot;,&quot;axisPositonOptions&quot;:[&quot;上面&quot;,&quot;下面&quot;],&quot;axisShow&quot;:true,&quot;labelAngle&quot;:&quot;0&quot;,&quot;labelDirection&quot;:&quot;自动&quot;,&quot;labelDirectionOptions&quot;:[&quot;自动&quot;,&quot;横排&quot;,&quot;竖排&quot;],&quot;labelShow&quot;:true,&quot;labelSuffix&quot;:&quot;&quot;,&quot;name&quot;:&quot;&quot;,&quot;range&quot;:[],&quot;stepOfLabel&quot;:&quot;&quot;},&quot;y&quot;:{&quot;axisColor&quot;:&quot;#bfbfbf&quot;,&quot;axisLineWidth&quot;:&quot;1&quot;,&quot;axisShow&quot;:true,&quot;labelShow&quot;:true,&quot;name&quot;:&quot;&quot;}},&quot;backgroundColor&quot;:&quot;&quot;,&quot;colors&quot;:{&quot;colorControlers&quot;:[&quot;single&quot;,&quot;multiple&quot;,&quot;linear&quot;],&quot;list&quot;:[0],&quot;type&quot;:&quot;multiple&quot;},&quot;display&quot;:{&quot;bar4CornerRadius&quot;:[0,0,0,0],&quot;barWidthPercent&quot;:&quot;0.5&quot;,&quot;barborderColor&quot;:&quot;&quot;,&quot;barborderWidth&quot;:&quot;0&quot;,&quot;fillOpacity&quot;:&quot;1&quot;},&quot;font&quot;:{&quot;color&quot;:&quot;#545454&quot;,&quot;fontFamily&quot;:&quot;黑体&quot;,&quot;fontSize&quot;:&quot;14&quot;},&quot;label&quot;:{&quot;display&quot;:true,&quot;positionChoice&quot;:&quot;右边&quot;,&quot;positionOptions&quot;:[&quot;内部居左&quot;,&quot;内部居右&quot;,&quot;右边&quot;],&quot;suffix&quot;:&quot;&quot;,&quot;textLabel&quot;:{&quot;color&quot;:&quot;#545454&quot;,&quot;fontFamily&quot;:&quot;黑体&quot;,&quot;fontSize&quot;:&quot;14&quot;}},&quot;legend&quot;:{&quot;color&quot;:[&quot;#545454&quot;],&quot;fontFamily&quot;:[&quot;黑体&quot;],&quot;fontSize&quot;:&quot;14&quot;,&quot;lineHeight&quot;:&quot;15&quot;,&quot;show&quot;:true,&quot;style&quot;:&quot;&quot;,&quot;styleOptions&quot;:[],&quot;xPosition&quot;:&quot;center&quot;,&quot;yPosition&quot;:&quot;bottom&quot;},&quot;logoDisplay&quot;:{&quot;bottomLineHeight&quot;:&quot;15&quot;,&quot;imgHeight&quot;:&quot;32&quot;,&quot;imgUrl&quot;:&quot;https://ss1.dydata.io/newchartLogo.png&quot;,&quot;show&quot;:true,&quot;topLineHeight&quot;:&quot;11&quot;},&quot;map&quot;:[[{&quot;allowType&quot;:[&quot;string&quot;],&quot;configurable&quot;:false,&quot;function&quot;:&quot;objCol&quot;,&quot;index&quot;:0,&quot;isLegend&quot;:false,&quot;name&quot;:&quot;Y轴对象&quot;},{&quot;allowType&quot;:[&quot;number&quot;],&quot;configurable&quot;:true,&quot;function&quot;:&quot;vCol&quot;,&quot;index&quot;:1,&quot;isLegend&quot;:false,&quot;name&quot;:&quot;数值列&quot;}]],&quot;numberFormat&quot;:{&quot;decimalPlaces&quot;:&quot;&quot;,&quot;style&quot;:&quot;1000.00&quot;},&quot;paddings&quot;:{&quot;bottom&quot;:&quot;33&quot;,&quot;chartBottom&quot;:&quot;5&quot;,&quot;left&quot;:&quot;24&quot;,&quot;right&quot;:&quot;24&quot;,&quot;top&quot;:&quot;24&quot;},&quot;publishDisplay&quot;:{&quot;color&quot;:&quot;#878787&quot;,&quot;fontFamily&quot;:&quot;黑体&quot;,&quot;fontSize&quot;:&quot;14&quot;,&quot;show&quot;:true,&quot;text&quot;:&quot;镝数出品&quot;},&quot;shadow&quot;:{&quot;display&quot;:false,&quot;shadowAngle&quot;:&quot;45&quot;,&quot;shadowBlur&quot;:&quot;5&quot;,&quot;shadowColor&quot;:&quot;#c6c6c6&quot;,&quot;shadowOpacity&quot;:&quot;100&quot;,&quot;shadowRadius&quot;:&quot;3&quot;},&quot;size&quot;:{&quot;height&quot;:&quot;470&quot;,&quot;ratio&quot;:&quot;&quot;,&quot;rotate&quot;:0,&quot;width&quot;:&quot;600&quot;},&quot;sourceDisplay&quot;:{&quot;color&quot;:&quot;#878787&quot;,&quot;fontFamily&quot;:&quot;黑体&quot;,&quot;fontSize&quot;:&quot;14&quot;,&quot;show&quot;:false,&quot;text&quot;:&quot;数据来源：示例数据&quot;,&quot;topLineHeight&quot;:&quot;15&quot;,&quot;xPosition&quot;:&quot;left&quot;,&quot;yPosition&quot;:&quot;bottom&quot;},&quot;titleDisplay&quot;:{&quot;color&quot;:&quot;#4c4c4c&quot;,&quot;fontFamily&quot;:&quot;黑体&quot;,&quot;fontSize&quot;:&quot;36&quot;,&quot;lineHeight&quot;:&quot;10&quot;,&quot;show&quot;:false,&quot;text&quot;:&quot;2018年全国各地区销售额情况&quot;,&quot;totalHeight&quot;:&quot;39&quot;,&quot;xPosition&quot;:&quot;left&quot;,&quot;yPosition&quot;:&quot;top&quot;},&quot;tooltip&quot;:true,&quot;unitDisplay&quot;:{&quot;bottomLineHeight&quot;:&quot;15&quot;,&quot;color&quot;:&quot;#878787&quot;,&quot;fontFamily&quot;:&quot;黑体&quot;,&quot;fontSize&quot;:&quot;14&quot;,&quot;show&quot;:false,&quot;text&quot;:&quot;单位：万元&quot;,&quot;xPosition&quot;:&quot;left&quot;,&quot;yPosition&quot;:&quot;top&quot;},&quot;watermarkDisplay&quot;:{&quot;imgHeight&quot;:&quot;80&quot;,&quot;imgUrl&quot;:&quot;https://ss1.dydata.io/newchartWatermark.png&quot;,&quot;imgWidth&quot;:&quot;80&quot;,&quot;show&quot;:false}},&quot;templateId&quot;:&quot;154772011302084304&quot;,&quot;templateSwitch&quot;:&quot;cross&quot;,&quot;theme&quot;:{&quot;axis&quot;:{&quot;color&quot;:&quot;#a1a1a1&quot;},&quot;backgroundColor&quot;:&quot;#FFFFFF&quot;,&quot;colors&quot;:[&quot;#5AAEF3&quot;,&quot;#62D9AD&quot;,&quot;#5B6E96&quot;,&quot;#a8dffa&quot;,&quot;#ffdc4c&quot;,&quot;#FF974C&quot;,&quot;#E65A56&quot;,&quot;#6D61E4&quot;,&quot;#4A6FE2&quot;,&quot;#6D9AE7&quot;,&quot;#23C2DB&quot;,&quot;#D4EC59&quot;,&quot;#FFE88E&quot;,&quot;#FEB64D&quot;,&quot;#FB6E6C&quot;],&quot;fonts&quot;:{&quot;accessoryColor&quot;:&quot;#878787&quot;,&quot;color&quot;:&quot;#545454&quot;,&quot;fontFamily&quot;:&quot;黑体&quot;,&quot;fontSize&quot;:&quot;14&quot;},&quot;grid&quot;:{&quot;color&quot;:&quot;#ccc&quot;},&quot;name&quot;:&quot;默认主题&quot;,&quot;price&quot;:&quot;0.0&quot;,&quot;shapeColor&quot;:1,&quot;themeId&quot;:&quot;18&quot;,&quot;titleFont&quot;:{&quot;color&quot;:&quot;#4c4c4c&quot;,&quot;fontFamily&quot;:&quot;黑体&quot;,&quot;fontSize&quot;:&quot;36&quot;}},&quot;thumb&quot;:&quot;//web.docer.wpscdn.cn/docer/ds-page/v2/images/basice.3F34E305.jpg?imageView2/2/w/500/quality/90&quot;,&quot;title&quot;:&quot;基础条形图&quot;,&quot;type&quot;:&quot;chart&quot;},&quot;dschart_id&quot;:&quot;154772011302084304&quot;,&quot;flag&quot;:&quot;1001&quot;,&quot;page&quot;:&quot;editor&quot;}"/>
    <wpswe:property key="isUseCommonErrorPage" value="false"/>
    <wpswe:property key="loadingImage" value="res:/icons/DsWebShapeDefaultPage.svg"/>
  </wpswe:properties>
  <wpswe:watchingCache>
    <wpswe:linkPath>C:/Users/Xiaoman/AppData/Local/Temp/wps.YECTuS/WebExtensionDataSource7 in Wps.xlsx</wpswe:linkPath>
  </wpswe:watchingCache>
  <wpswe:snapshot xmlns:r="http://schemas.openxmlformats.org/officeDocument/2006/relationships" r:embed="rId2"/>
  <wpswe:externalData xmlns:r="http://schemas.openxmlformats.org/officeDocument/2006/relationships" r:id="rId1"/>
  <wpswe:url>https://clientweb.docer.wps.cn//docer-ds/web-shape-1.0.0/?id=45&amp;dschart_id=154772011302084304&amp;from=chartwins&amp;productEntry=insert&amp;sceneEntry=rec</wpswe:url>
  <wpswe:constantSnapshot>false</wpswe:constantSnapshot>
</wps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1322</Words>
  <Application>Microsoft Office PowerPoint</Application>
  <PresentationFormat>全屏显示(16:9)</PresentationFormat>
  <Paragraphs>288</Paragraphs>
  <Slides>52</Slides>
  <Notes>52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2" baseType="lpstr">
      <vt:lpstr>Arial</vt:lpstr>
      <vt:lpstr>汉仪书魂体简</vt:lpstr>
      <vt:lpstr>标准粗黑</vt:lpstr>
      <vt:lpstr>Text Book</vt:lpstr>
      <vt:lpstr>DM Serif Text</vt:lpstr>
      <vt:lpstr>汉仪力量黑简</vt:lpstr>
      <vt:lpstr>PT Sans</vt:lpstr>
      <vt:lpstr>Times New Roman</vt:lpstr>
      <vt:lpstr>Cambay</vt:lpstr>
      <vt:lpstr>Pastel Watercolor Mental Health Clinic by Slidesgo</vt:lpstr>
      <vt:lpstr>Investigation on the Mental State of College Students</vt:lpstr>
      <vt:lpstr>Background</vt:lpstr>
      <vt:lpstr>Background</vt:lpstr>
      <vt:lpstr>我的精神挺好的呀</vt:lpstr>
      <vt:lpstr>PowerPoint 演示文稿</vt:lpstr>
      <vt:lpstr>PowerPoint 演示文稿</vt:lpstr>
      <vt:lpstr>The Generation Z</vt:lpstr>
      <vt:lpstr>The 19th CPC National Congress</vt:lpstr>
      <vt:lpstr> Methods </vt:lpstr>
      <vt:lpstr>Table of contents</vt:lpstr>
      <vt:lpstr>Design the Questions</vt:lpstr>
      <vt:lpstr>Study Pressure</vt:lpstr>
      <vt:lpstr>Design the Questions</vt:lpstr>
      <vt:lpstr>Analyze Different Influencing Factors</vt:lpstr>
      <vt:lpstr>Allocate Weights</vt:lpstr>
      <vt:lpstr>Introduction to AHP</vt:lpstr>
      <vt:lpstr>Steps of Allocating Weights</vt:lpstr>
      <vt:lpstr>Score the Overall Mental State</vt:lpstr>
      <vt:lpstr>Analyze Different Influencing Factors</vt:lpstr>
      <vt:lpstr>Analysis&amp; Result</vt:lpstr>
      <vt:lpstr>Study</vt:lpstr>
      <vt:lpstr>Study Pressure</vt:lpstr>
      <vt:lpstr>Pressure Reason</vt:lpstr>
      <vt:lpstr>Dietary Patterns</vt:lpstr>
      <vt:lpstr>Dietary Patterns</vt:lpstr>
      <vt:lpstr>Physical condition</vt:lpstr>
      <vt:lpstr>Physical condition</vt:lpstr>
      <vt:lpstr>Physical condition</vt:lpstr>
      <vt:lpstr>Social Network</vt:lpstr>
      <vt:lpstr>Social Network</vt:lpstr>
      <vt:lpstr>Relationships</vt:lpstr>
      <vt:lpstr>AHP’s process</vt:lpstr>
      <vt:lpstr>Scoring Standards</vt:lpstr>
      <vt:lpstr>Constructing Matrices</vt:lpstr>
      <vt:lpstr>Calculating weight</vt:lpstr>
      <vt:lpstr>Weight proportion</vt:lpstr>
      <vt:lpstr>Perform consistency checks</vt:lpstr>
      <vt:lpstr>Weighted average</vt:lpstr>
      <vt:lpstr>Weighted average</vt:lpstr>
      <vt:lpstr>Cross-analysis</vt:lpstr>
      <vt:lpstr>Cross-analysis</vt:lpstr>
      <vt:lpstr>Discussion</vt:lpstr>
      <vt:lpstr>Conclusion &amp; Significance</vt:lpstr>
      <vt:lpstr>Recommendations</vt:lpstr>
      <vt:lpstr>Study</vt:lpstr>
      <vt:lpstr>Diet &amp; Sleep</vt:lpstr>
      <vt:lpstr>Inner Conflicts?</vt:lpstr>
      <vt:lpstr>Social Network</vt:lpstr>
      <vt:lpstr>Social Network</vt:lpstr>
      <vt:lpstr>Acknowledgement</vt:lpstr>
      <vt:lpstr>References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investigation on the mental state of college students</dc:title>
  <dc:creator/>
  <cp:lastModifiedBy>宇涵 王</cp:lastModifiedBy>
  <cp:revision>79</cp:revision>
  <dcterms:created xsi:type="dcterms:W3CDTF">2024-05-22T08:59:00Z</dcterms:created>
  <dcterms:modified xsi:type="dcterms:W3CDTF">2024-05-23T15:21:01Z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E41181E275A84006AF990FA7560D857E_12</vt:lpwstr>
  </property>
  <property fmtid="{D5CDD505-2E9C-101B-9397-08002B2CF9AE}" pid="3" name="KSOProductBuildVer">
    <vt:lpwstr>2052-12.1.0.16729</vt:lpwstr>
  </property>
</Properties>
</file>